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461" r:id="rId2"/>
    <p:sldId id="462" r:id="rId3"/>
    <p:sldId id="463" r:id="rId4"/>
    <p:sldId id="270" r:id="rId5"/>
    <p:sldId id="259" r:id="rId6"/>
    <p:sldId id="260" r:id="rId7"/>
    <p:sldId id="261" r:id="rId8"/>
    <p:sldId id="464" r:id="rId9"/>
    <p:sldId id="465" r:id="rId10"/>
    <p:sldId id="455" r:id="rId11"/>
    <p:sldId id="466" r:id="rId12"/>
    <p:sldId id="468" r:id="rId13"/>
    <p:sldId id="459" r:id="rId14"/>
  </p:sldIdLst>
  <p:sldSz cx="20104100" cy="11309350"/>
  <p:notesSz cx="20104100" cy="113093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688"/>
    <p:restoredTop sz="94654"/>
  </p:normalViewPr>
  <p:slideViewPr>
    <p:cSldViewPr>
      <p:cViewPr varScale="1">
        <p:scale>
          <a:sx n="39" d="100"/>
          <a:sy n="39" d="100"/>
        </p:scale>
        <p:origin x="332" y="3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jpeg>
</file>

<file path=ppt/media/image2.pn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B6207A12-35E3-4FA5-A31D-C7C5AD1E6B6C}" type="datetimeFigureOut">
              <a:rPr lang="en-US" smtClean="0"/>
              <a:t>6/16/2020</a:t>
            </a:fld>
            <a:endParaRPr lang="en-US"/>
          </a:p>
        </p:txBody>
      </p:sp>
      <p:sp>
        <p:nvSpPr>
          <p:cNvPr id="4" name="Slide Image Placeholder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6EA3C54F-6320-4E3F-BF6A-72ADC8869868}" type="slidenum">
              <a:rPr lang="en-US" smtClean="0"/>
              <a:t>‹#›</a:t>
            </a:fld>
            <a:endParaRPr lang="en-US"/>
          </a:p>
        </p:txBody>
      </p:sp>
    </p:spTree>
    <p:extLst>
      <p:ext uri="{BB962C8B-B14F-4D97-AF65-F5344CB8AC3E}">
        <p14:creationId xmlns:p14="http://schemas.microsoft.com/office/powerpoint/2010/main" val="40000409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20104099" cy="11308556"/>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ctrTitle"/>
          </p:nvPr>
        </p:nvSpPr>
        <p:spPr>
          <a:xfrm>
            <a:off x="3223639" y="4394884"/>
            <a:ext cx="13656821" cy="2405379"/>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6/16/2020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450" b="0" i="0">
                <a:solidFill>
                  <a:schemeClr val="bg1"/>
                </a:solidFill>
                <a:latin typeface="Impact"/>
                <a:cs typeface="Impact"/>
              </a:defRPr>
            </a:lvl1pPr>
          </a:lstStyle>
          <a:p>
            <a:endParaRPr/>
          </a:p>
        </p:txBody>
      </p:sp>
      <p:sp>
        <p:nvSpPr>
          <p:cNvPr id="3" name="Holder 3"/>
          <p:cNvSpPr>
            <a:spLocks noGrp="1"/>
          </p:cNvSpPr>
          <p:nvPr>
            <p:ph type="body" idx="1"/>
          </p:nvPr>
        </p:nvSpPr>
        <p:spPr/>
        <p:txBody>
          <a:bodyPr lIns="0" tIns="0" rIns="0" bIns="0"/>
          <a:lstStyle>
            <a:lvl1pPr>
              <a:defRPr sz="3950" b="0" i="0">
                <a:solidFill>
                  <a:schemeClr val="bg1"/>
                </a:solidFill>
                <a:latin typeface="Montserrat"/>
                <a:cs typeface="Montserra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6/16/2020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20104099" cy="11308556"/>
          </a:xfrm>
          <a:prstGeom prst="rect">
            <a:avLst/>
          </a:prstGeom>
          <a:blipFill>
            <a:blip r:embed="rId2" cstate="print"/>
            <a:stretch>
              <a:fillRect/>
            </a:stretch>
          </a:blipFill>
        </p:spPr>
        <p:txBody>
          <a:bodyPr wrap="square" lIns="0" tIns="0" rIns="0" bIns="0" rtlCol="0"/>
          <a:lstStyle/>
          <a:p>
            <a:endParaRPr/>
          </a:p>
        </p:txBody>
      </p:sp>
      <p:sp>
        <p:nvSpPr>
          <p:cNvPr id="17" name="bk object 17"/>
          <p:cNvSpPr/>
          <p:nvPr/>
        </p:nvSpPr>
        <p:spPr>
          <a:xfrm>
            <a:off x="0" y="0"/>
            <a:ext cx="20104100" cy="11308715"/>
          </a:xfrm>
          <a:custGeom>
            <a:avLst/>
            <a:gdLst/>
            <a:ahLst/>
            <a:cxnLst/>
            <a:rect l="l" t="t" r="r" b="b"/>
            <a:pathLst>
              <a:path w="20104100" h="11308715">
                <a:moveTo>
                  <a:pt x="0" y="11308556"/>
                </a:moveTo>
                <a:lnTo>
                  <a:pt x="20104099" y="11308556"/>
                </a:lnTo>
                <a:lnTo>
                  <a:pt x="20104099" y="0"/>
                </a:lnTo>
                <a:lnTo>
                  <a:pt x="0" y="0"/>
                </a:lnTo>
                <a:lnTo>
                  <a:pt x="0" y="11308556"/>
                </a:lnTo>
                <a:close/>
              </a:path>
            </a:pathLst>
          </a:custGeom>
          <a:solidFill>
            <a:srgbClr val="004280"/>
          </a:solidFill>
        </p:spPr>
        <p:txBody>
          <a:bodyPr wrap="square" lIns="0" tIns="0" rIns="0" bIns="0" rtlCol="0"/>
          <a:lstStyle/>
          <a:p>
            <a:endParaRPr/>
          </a:p>
        </p:txBody>
      </p:sp>
      <p:sp>
        <p:nvSpPr>
          <p:cNvPr id="18" name="bk object 18"/>
          <p:cNvSpPr/>
          <p:nvPr/>
        </p:nvSpPr>
        <p:spPr>
          <a:xfrm>
            <a:off x="8792784" y="0"/>
            <a:ext cx="11311890" cy="11308715"/>
          </a:xfrm>
          <a:custGeom>
            <a:avLst/>
            <a:gdLst/>
            <a:ahLst/>
            <a:cxnLst/>
            <a:rect l="l" t="t" r="r" b="b"/>
            <a:pathLst>
              <a:path w="11311890" h="11308715">
                <a:moveTo>
                  <a:pt x="11311315" y="0"/>
                </a:moveTo>
                <a:lnTo>
                  <a:pt x="0" y="0"/>
                </a:lnTo>
                <a:lnTo>
                  <a:pt x="368" y="90846"/>
                </a:lnTo>
                <a:lnTo>
                  <a:pt x="1504" y="184282"/>
                </a:lnTo>
                <a:lnTo>
                  <a:pt x="3394" y="277535"/>
                </a:lnTo>
                <a:lnTo>
                  <a:pt x="6034" y="370602"/>
                </a:lnTo>
                <a:lnTo>
                  <a:pt x="9423" y="463480"/>
                </a:lnTo>
                <a:lnTo>
                  <a:pt x="13557" y="556166"/>
                </a:lnTo>
                <a:lnTo>
                  <a:pt x="18433" y="648658"/>
                </a:lnTo>
                <a:lnTo>
                  <a:pt x="24048" y="740951"/>
                </a:lnTo>
                <a:lnTo>
                  <a:pt x="30400" y="833043"/>
                </a:lnTo>
                <a:lnTo>
                  <a:pt x="37485" y="924933"/>
                </a:lnTo>
                <a:lnTo>
                  <a:pt x="45301" y="1016615"/>
                </a:lnTo>
                <a:lnTo>
                  <a:pt x="53844" y="1108088"/>
                </a:lnTo>
                <a:lnTo>
                  <a:pt x="63112" y="1199349"/>
                </a:lnTo>
                <a:lnTo>
                  <a:pt x="73101" y="1290394"/>
                </a:lnTo>
                <a:lnTo>
                  <a:pt x="83810" y="1381221"/>
                </a:lnTo>
                <a:lnTo>
                  <a:pt x="95234" y="1471828"/>
                </a:lnTo>
                <a:lnTo>
                  <a:pt x="107372" y="1562210"/>
                </a:lnTo>
                <a:lnTo>
                  <a:pt x="120220" y="1652365"/>
                </a:lnTo>
                <a:lnTo>
                  <a:pt x="133775" y="1742290"/>
                </a:lnTo>
                <a:lnTo>
                  <a:pt x="148034" y="1831983"/>
                </a:lnTo>
                <a:lnTo>
                  <a:pt x="162995" y="1921440"/>
                </a:lnTo>
                <a:lnTo>
                  <a:pt x="178654" y="2010659"/>
                </a:lnTo>
                <a:lnTo>
                  <a:pt x="195009" y="2099636"/>
                </a:lnTo>
                <a:lnTo>
                  <a:pt x="212057" y="2188368"/>
                </a:lnTo>
                <a:lnTo>
                  <a:pt x="229794" y="2276854"/>
                </a:lnTo>
                <a:lnTo>
                  <a:pt x="248218" y="2365089"/>
                </a:lnTo>
                <a:lnTo>
                  <a:pt x="267326" y="2453071"/>
                </a:lnTo>
                <a:lnTo>
                  <a:pt x="287115" y="2540797"/>
                </a:lnTo>
                <a:lnTo>
                  <a:pt x="307583" y="2628264"/>
                </a:lnTo>
                <a:lnTo>
                  <a:pt x="328725" y="2715470"/>
                </a:lnTo>
                <a:lnTo>
                  <a:pt x="350540" y="2802410"/>
                </a:lnTo>
                <a:lnTo>
                  <a:pt x="373024" y="2889083"/>
                </a:lnTo>
                <a:lnTo>
                  <a:pt x="396175" y="2975485"/>
                </a:lnTo>
                <a:lnTo>
                  <a:pt x="419989" y="3061614"/>
                </a:lnTo>
                <a:lnTo>
                  <a:pt x="444464" y="3147466"/>
                </a:lnTo>
                <a:lnTo>
                  <a:pt x="469596" y="3233040"/>
                </a:lnTo>
                <a:lnTo>
                  <a:pt x="495384" y="3318330"/>
                </a:lnTo>
                <a:lnTo>
                  <a:pt x="521823" y="3403336"/>
                </a:lnTo>
                <a:lnTo>
                  <a:pt x="548912" y="3488054"/>
                </a:lnTo>
                <a:lnTo>
                  <a:pt x="576646" y="3572481"/>
                </a:lnTo>
                <a:lnTo>
                  <a:pt x="605024" y="3656614"/>
                </a:lnTo>
                <a:lnTo>
                  <a:pt x="634042" y="3740450"/>
                </a:lnTo>
                <a:lnTo>
                  <a:pt x="663697" y="3823986"/>
                </a:lnTo>
                <a:lnTo>
                  <a:pt x="693987" y="3907220"/>
                </a:lnTo>
                <a:lnTo>
                  <a:pt x="724909" y="3990148"/>
                </a:lnTo>
                <a:lnTo>
                  <a:pt x="756459" y="4072768"/>
                </a:lnTo>
                <a:lnTo>
                  <a:pt x="788635" y="4155077"/>
                </a:lnTo>
                <a:lnTo>
                  <a:pt x="821433" y="4237071"/>
                </a:lnTo>
                <a:lnTo>
                  <a:pt x="854852" y="4318748"/>
                </a:lnTo>
                <a:lnTo>
                  <a:pt x="888887" y="4400105"/>
                </a:lnTo>
                <a:lnTo>
                  <a:pt x="923537" y="4481139"/>
                </a:lnTo>
                <a:lnTo>
                  <a:pt x="958797" y="4561848"/>
                </a:lnTo>
                <a:lnTo>
                  <a:pt x="994666" y="4642227"/>
                </a:lnTo>
                <a:lnTo>
                  <a:pt x="1031141" y="4722275"/>
                </a:lnTo>
                <a:lnTo>
                  <a:pt x="1068218" y="4801988"/>
                </a:lnTo>
                <a:lnTo>
                  <a:pt x="1105894" y="4881364"/>
                </a:lnTo>
                <a:lnTo>
                  <a:pt x="1144167" y="4960399"/>
                </a:lnTo>
                <a:lnTo>
                  <a:pt x="1183033" y="5039091"/>
                </a:lnTo>
                <a:lnTo>
                  <a:pt x="1222491" y="5117436"/>
                </a:lnTo>
                <a:lnTo>
                  <a:pt x="1262536" y="5195432"/>
                </a:lnTo>
                <a:lnTo>
                  <a:pt x="1303167" y="5273077"/>
                </a:lnTo>
                <a:lnTo>
                  <a:pt x="1344379" y="5350366"/>
                </a:lnTo>
                <a:lnTo>
                  <a:pt x="1386170" y="5427297"/>
                </a:lnTo>
                <a:lnTo>
                  <a:pt x="1428538" y="5503868"/>
                </a:lnTo>
                <a:lnTo>
                  <a:pt x="1471479" y="5580075"/>
                </a:lnTo>
                <a:lnTo>
                  <a:pt x="1514991" y="5655915"/>
                </a:lnTo>
                <a:lnTo>
                  <a:pt x="1559070" y="5731386"/>
                </a:lnTo>
                <a:lnTo>
                  <a:pt x="1603713" y="5806484"/>
                </a:lnTo>
                <a:lnTo>
                  <a:pt x="1648919" y="5881207"/>
                </a:lnTo>
                <a:lnTo>
                  <a:pt x="1694683" y="5955551"/>
                </a:lnTo>
                <a:lnTo>
                  <a:pt x="1741003" y="6029514"/>
                </a:lnTo>
                <a:lnTo>
                  <a:pt x="1787876" y="6103094"/>
                </a:lnTo>
                <a:lnTo>
                  <a:pt x="1835299" y="6176286"/>
                </a:lnTo>
                <a:lnTo>
                  <a:pt x="1883269" y="6249088"/>
                </a:lnTo>
                <a:lnTo>
                  <a:pt x="1931783" y="6321497"/>
                </a:lnTo>
                <a:lnTo>
                  <a:pt x="1980838" y="6393511"/>
                </a:lnTo>
                <a:lnTo>
                  <a:pt x="2030432" y="6465126"/>
                </a:lnTo>
                <a:lnTo>
                  <a:pt x="2080562" y="6536339"/>
                </a:lnTo>
                <a:lnTo>
                  <a:pt x="2131224" y="6607148"/>
                </a:lnTo>
                <a:lnTo>
                  <a:pt x="2182416" y="6677550"/>
                </a:lnTo>
                <a:lnTo>
                  <a:pt x="2234134" y="6747541"/>
                </a:lnTo>
                <a:lnTo>
                  <a:pt x="2286376" y="6817119"/>
                </a:lnTo>
                <a:lnTo>
                  <a:pt x="2339140" y="6886281"/>
                </a:lnTo>
                <a:lnTo>
                  <a:pt x="2392421" y="6955024"/>
                </a:lnTo>
                <a:lnTo>
                  <a:pt x="2446217" y="7023345"/>
                </a:lnTo>
                <a:lnTo>
                  <a:pt x="2500526" y="7091241"/>
                </a:lnTo>
                <a:lnTo>
                  <a:pt x="2555344" y="7158709"/>
                </a:lnTo>
                <a:lnTo>
                  <a:pt x="2610668" y="7225747"/>
                </a:lnTo>
                <a:lnTo>
                  <a:pt x="2666496" y="7292351"/>
                </a:lnTo>
                <a:lnTo>
                  <a:pt x="2722824" y="7358518"/>
                </a:lnTo>
                <a:lnTo>
                  <a:pt x="2779650" y="7424246"/>
                </a:lnTo>
                <a:lnTo>
                  <a:pt x="2836970" y="7489532"/>
                </a:lnTo>
                <a:lnTo>
                  <a:pt x="2894783" y="7554372"/>
                </a:lnTo>
                <a:lnTo>
                  <a:pt x="2953084" y="7618764"/>
                </a:lnTo>
                <a:lnTo>
                  <a:pt x="3011871" y="7682706"/>
                </a:lnTo>
                <a:lnTo>
                  <a:pt x="3071142" y="7746193"/>
                </a:lnTo>
                <a:lnTo>
                  <a:pt x="3130892" y="7809223"/>
                </a:lnTo>
                <a:lnTo>
                  <a:pt x="3191120" y="7871794"/>
                </a:lnTo>
                <a:lnTo>
                  <a:pt x="3251822" y="7933902"/>
                </a:lnTo>
                <a:lnTo>
                  <a:pt x="3312996" y="7995544"/>
                </a:lnTo>
                <a:lnTo>
                  <a:pt x="3374638" y="8056718"/>
                </a:lnTo>
                <a:lnTo>
                  <a:pt x="3436746" y="8117420"/>
                </a:lnTo>
                <a:lnTo>
                  <a:pt x="3499317" y="8177648"/>
                </a:lnTo>
                <a:lnTo>
                  <a:pt x="3562347" y="8237399"/>
                </a:lnTo>
                <a:lnTo>
                  <a:pt x="3625834" y="8296669"/>
                </a:lnTo>
                <a:lnTo>
                  <a:pt x="3689775" y="8355457"/>
                </a:lnTo>
                <a:lnTo>
                  <a:pt x="3754167" y="8413758"/>
                </a:lnTo>
                <a:lnTo>
                  <a:pt x="3819008" y="8471571"/>
                </a:lnTo>
                <a:lnTo>
                  <a:pt x="3884294" y="8528891"/>
                </a:lnTo>
                <a:lnTo>
                  <a:pt x="3950021" y="8585717"/>
                </a:lnTo>
                <a:lnTo>
                  <a:pt x="4016189" y="8642046"/>
                </a:lnTo>
                <a:lnTo>
                  <a:pt x="4082793" y="8697873"/>
                </a:lnTo>
                <a:lnTo>
                  <a:pt x="4149830" y="8753198"/>
                </a:lnTo>
                <a:lnTo>
                  <a:pt x="4217298" y="8808016"/>
                </a:lnTo>
                <a:lnTo>
                  <a:pt x="4285194" y="8862324"/>
                </a:lnTo>
                <a:lnTo>
                  <a:pt x="4353515" y="8916121"/>
                </a:lnTo>
                <a:lnTo>
                  <a:pt x="4422258" y="8969402"/>
                </a:lnTo>
                <a:lnTo>
                  <a:pt x="4491420" y="9022165"/>
                </a:lnTo>
                <a:lnTo>
                  <a:pt x="4560998" y="9074408"/>
                </a:lnTo>
                <a:lnTo>
                  <a:pt x="4630989" y="9126126"/>
                </a:lnTo>
                <a:lnTo>
                  <a:pt x="4701391" y="9177318"/>
                </a:lnTo>
                <a:lnTo>
                  <a:pt x="4772199" y="9227980"/>
                </a:lnTo>
                <a:lnTo>
                  <a:pt x="4843413" y="9278110"/>
                </a:lnTo>
                <a:lnTo>
                  <a:pt x="4915028" y="9327704"/>
                </a:lnTo>
                <a:lnTo>
                  <a:pt x="4987041" y="9376760"/>
                </a:lnTo>
                <a:lnTo>
                  <a:pt x="5059451" y="9425274"/>
                </a:lnTo>
                <a:lnTo>
                  <a:pt x="5132253" y="9473244"/>
                </a:lnTo>
                <a:lnTo>
                  <a:pt x="5205445" y="9520667"/>
                </a:lnTo>
                <a:lnTo>
                  <a:pt x="5279024" y="9567540"/>
                </a:lnTo>
                <a:lnTo>
                  <a:pt x="5352988" y="9613860"/>
                </a:lnTo>
                <a:lnTo>
                  <a:pt x="5427332" y="9659624"/>
                </a:lnTo>
                <a:lnTo>
                  <a:pt x="5502055" y="9704830"/>
                </a:lnTo>
                <a:lnTo>
                  <a:pt x="5577153" y="9749473"/>
                </a:lnTo>
                <a:lnTo>
                  <a:pt x="5652624" y="9793553"/>
                </a:lnTo>
                <a:lnTo>
                  <a:pt x="5728464" y="9837064"/>
                </a:lnTo>
                <a:lnTo>
                  <a:pt x="5804671" y="9880005"/>
                </a:lnTo>
                <a:lnTo>
                  <a:pt x="5881241" y="9922373"/>
                </a:lnTo>
                <a:lnTo>
                  <a:pt x="5958173" y="9964165"/>
                </a:lnTo>
                <a:lnTo>
                  <a:pt x="6113106" y="10046008"/>
                </a:lnTo>
                <a:lnTo>
                  <a:pt x="6269448" y="10125511"/>
                </a:lnTo>
                <a:lnTo>
                  <a:pt x="6427175" y="10202651"/>
                </a:lnTo>
                <a:lnTo>
                  <a:pt x="6586264" y="10277404"/>
                </a:lnTo>
                <a:lnTo>
                  <a:pt x="6746691" y="10349747"/>
                </a:lnTo>
                <a:lnTo>
                  <a:pt x="6908434" y="10419658"/>
                </a:lnTo>
                <a:lnTo>
                  <a:pt x="7071468" y="10487112"/>
                </a:lnTo>
                <a:lnTo>
                  <a:pt x="7235771" y="10552087"/>
                </a:lnTo>
                <a:lnTo>
                  <a:pt x="7401320" y="10614558"/>
                </a:lnTo>
                <a:lnTo>
                  <a:pt x="7568090" y="10674504"/>
                </a:lnTo>
                <a:lnTo>
                  <a:pt x="7736059" y="10731900"/>
                </a:lnTo>
                <a:lnTo>
                  <a:pt x="7905204" y="10786723"/>
                </a:lnTo>
                <a:lnTo>
                  <a:pt x="8075501" y="10838950"/>
                </a:lnTo>
                <a:lnTo>
                  <a:pt x="8246927" y="10888558"/>
                </a:lnTo>
                <a:lnTo>
                  <a:pt x="8419458" y="10935523"/>
                </a:lnTo>
                <a:lnTo>
                  <a:pt x="8593072" y="10979822"/>
                </a:lnTo>
                <a:lnTo>
                  <a:pt x="8767744" y="11021432"/>
                </a:lnTo>
                <a:lnTo>
                  <a:pt x="8943453" y="11060329"/>
                </a:lnTo>
                <a:lnTo>
                  <a:pt x="9120174" y="11096491"/>
                </a:lnTo>
                <a:lnTo>
                  <a:pt x="9297884" y="11129893"/>
                </a:lnTo>
                <a:lnTo>
                  <a:pt x="9476560" y="11160513"/>
                </a:lnTo>
                <a:lnTo>
                  <a:pt x="9656178" y="11188328"/>
                </a:lnTo>
                <a:lnTo>
                  <a:pt x="9836716" y="11213313"/>
                </a:lnTo>
                <a:lnTo>
                  <a:pt x="10018150" y="11235446"/>
                </a:lnTo>
                <a:lnTo>
                  <a:pt x="10200457" y="11254704"/>
                </a:lnTo>
                <a:lnTo>
                  <a:pt x="10383613" y="11271063"/>
                </a:lnTo>
                <a:lnTo>
                  <a:pt x="10567595" y="11284500"/>
                </a:lnTo>
                <a:lnTo>
                  <a:pt x="10752380" y="11294991"/>
                </a:lnTo>
                <a:lnTo>
                  <a:pt x="10937944" y="11302514"/>
                </a:lnTo>
                <a:lnTo>
                  <a:pt x="11124265" y="11307044"/>
                </a:lnTo>
                <a:lnTo>
                  <a:pt x="11310323" y="11308556"/>
                </a:lnTo>
                <a:lnTo>
                  <a:pt x="11311315" y="11308556"/>
                </a:lnTo>
                <a:lnTo>
                  <a:pt x="11311315" y="0"/>
                </a:lnTo>
                <a:close/>
              </a:path>
            </a:pathLst>
          </a:custGeom>
          <a:solidFill>
            <a:srgbClr val="FFFFFF"/>
          </a:solidFill>
        </p:spPr>
        <p:txBody>
          <a:bodyPr wrap="square" lIns="0" tIns="0" rIns="0" bIns="0" rtlCol="0"/>
          <a:lstStyle/>
          <a:p>
            <a:endParaRPr/>
          </a:p>
        </p:txBody>
      </p:sp>
      <p:sp>
        <p:nvSpPr>
          <p:cNvPr id="19" name="bk object 19"/>
          <p:cNvSpPr/>
          <p:nvPr/>
        </p:nvSpPr>
        <p:spPr>
          <a:xfrm>
            <a:off x="8504942" y="0"/>
            <a:ext cx="9020175" cy="11308715"/>
          </a:xfrm>
          <a:custGeom>
            <a:avLst/>
            <a:gdLst/>
            <a:ahLst/>
            <a:cxnLst/>
            <a:rect l="l" t="t" r="r" b="b"/>
            <a:pathLst>
              <a:path w="9020175" h="11308715">
                <a:moveTo>
                  <a:pt x="0" y="0"/>
                </a:moveTo>
                <a:lnTo>
                  <a:pt x="377" y="93228"/>
                </a:lnTo>
                <a:lnTo>
                  <a:pt x="1542" y="189042"/>
                </a:lnTo>
                <a:lnTo>
                  <a:pt x="3480" y="284669"/>
                </a:lnTo>
                <a:lnTo>
                  <a:pt x="6188" y="380104"/>
                </a:lnTo>
                <a:lnTo>
                  <a:pt x="9663" y="475346"/>
                </a:lnTo>
                <a:lnTo>
                  <a:pt x="13902" y="570391"/>
                </a:lnTo>
                <a:lnTo>
                  <a:pt x="18902" y="665235"/>
                </a:lnTo>
                <a:lnTo>
                  <a:pt x="24661" y="759877"/>
                </a:lnTo>
                <a:lnTo>
                  <a:pt x="31174" y="854314"/>
                </a:lnTo>
                <a:lnTo>
                  <a:pt x="38439" y="948541"/>
                </a:lnTo>
                <a:lnTo>
                  <a:pt x="46454" y="1042557"/>
                </a:lnTo>
                <a:lnTo>
                  <a:pt x="55214" y="1136358"/>
                </a:lnTo>
                <a:lnTo>
                  <a:pt x="64718" y="1229941"/>
                </a:lnTo>
                <a:lnTo>
                  <a:pt x="74962" y="1323303"/>
                </a:lnTo>
                <a:lnTo>
                  <a:pt x="85943" y="1416442"/>
                </a:lnTo>
                <a:lnTo>
                  <a:pt x="97658" y="1509354"/>
                </a:lnTo>
                <a:lnTo>
                  <a:pt x="110105" y="1602036"/>
                </a:lnTo>
                <a:lnTo>
                  <a:pt x="123280" y="1694485"/>
                </a:lnTo>
                <a:lnTo>
                  <a:pt x="137179" y="1786699"/>
                </a:lnTo>
                <a:lnTo>
                  <a:pt x="151802" y="1878675"/>
                </a:lnTo>
                <a:lnTo>
                  <a:pt x="167143" y="1970408"/>
                </a:lnTo>
                <a:lnTo>
                  <a:pt x="183201" y="2061897"/>
                </a:lnTo>
                <a:lnTo>
                  <a:pt x="199972" y="2153138"/>
                </a:lnTo>
                <a:lnTo>
                  <a:pt x="217453" y="2244129"/>
                </a:lnTo>
                <a:lnTo>
                  <a:pt x="235642" y="2334866"/>
                </a:lnTo>
                <a:lnTo>
                  <a:pt x="254535" y="2425347"/>
                </a:lnTo>
                <a:lnTo>
                  <a:pt x="274129" y="2515568"/>
                </a:lnTo>
                <a:lnTo>
                  <a:pt x="294422" y="2605526"/>
                </a:lnTo>
                <a:lnTo>
                  <a:pt x="315410" y="2695219"/>
                </a:lnTo>
                <a:lnTo>
                  <a:pt x="337091" y="2784644"/>
                </a:lnTo>
                <a:lnTo>
                  <a:pt x="359461" y="2873797"/>
                </a:lnTo>
                <a:lnTo>
                  <a:pt x="382517" y="2962675"/>
                </a:lnTo>
                <a:lnTo>
                  <a:pt x="406257" y="3051276"/>
                </a:lnTo>
                <a:lnTo>
                  <a:pt x="430677" y="3139597"/>
                </a:lnTo>
                <a:lnTo>
                  <a:pt x="455775" y="3227634"/>
                </a:lnTo>
                <a:lnTo>
                  <a:pt x="481547" y="3315385"/>
                </a:lnTo>
                <a:lnTo>
                  <a:pt x="507991" y="3402846"/>
                </a:lnTo>
                <a:lnTo>
                  <a:pt x="535103" y="3490015"/>
                </a:lnTo>
                <a:lnTo>
                  <a:pt x="562881" y="3576888"/>
                </a:lnTo>
                <a:lnTo>
                  <a:pt x="591321" y="3663464"/>
                </a:lnTo>
                <a:lnTo>
                  <a:pt x="620421" y="3749737"/>
                </a:lnTo>
                <a:lnTo>
                  <a:pt x="650177" y="3835707"/>
                </a:lnTo>
                <a:lnTo>
                  <a:pt x="680587" y="3921369"/>
                </a:lnTo>
                <a:lnTo>
                  <a:pt x="711648" y="4006721"/>
                </a:lnTo>
                <a:lnTo>
                  <a:pt x="743356" y="4091760"/>
                </a:lnTo>
                <a:lnTo>
                  <a:pt x="775709" y="4176482"/>
                </a:lnTo>
                <a:lnTo>
                  <a:pt x="808704" y="4260885"/>
                </a:lnTo>
                <a:lnTo>
                  <a:pt x="842337" y="4344966"/>
                </a:lnTo>
                <a:lnTo>
                  <a:pt x="876606" y="4428721"/>
                </a:lnTo>
                <a:lnTo>
                  <a:pt x="911508" y="4512149"/>
                </a:lnTo>
                <a:lnTo>
                  <a:pt x="947039" y="4595245"/>
                </a:lnTo>
                <a:lnTo>
                  <a:pt x="983197" y="4678007"/>
                </a:lnTo>
                <a:lnTo>
                  <a:pt x="1019979" y="4760432"/>
                </a:lnTo>
                <a:lnTo>
                  <a:pt x="1057381" y="4842517"/>
                </a:lnTo>
                <a:lnTo>
                  <a:pt x="1095402" y="4924258"/>
                </a:lnTo>
                <a:lnTo>
                  <a:pt x="1134037" y="5005654"/>
                </a:lnTo>
                <a:lnTo>
                  <a:pt x="1173284" y="5086700"/>
                </a:lnTo>
                <a:lnTo>
                  <a:pt x="1213139" y="5167394"/>
                </a:lnTo>
                <a:lnTo>
                  <a:pt x="1253601" y="5247734"/>
                </a:lnTo>
                <a:lnTo>
                  <a:pt x="1294665" y="5327715"/>
                </a:lnTo>
                <a:lnTo>
                  <a:pt x="1336330" y="5407335"/>
                </a:lnTo>
                <a:lnTo>
                  <a:pt x="1378591" y="5486591"/>
                </a:lnTo>
                <a:lnTo>
                  <a:pt x="1421446" y="5565480"/>
                </a:lnTo>
                <a:lnTo>
                  <a:pt x="1464892" y="5643999"/>
                </a:lnTo>
                <a:lnTo>
                  <a:pt x="1508925" y="5722145"/>
                </a:lnTo>
                <a:lnTo>
                  <a:pt x="1553544" y="5799915"/>
                </a:lnTo>
                <a:lnTo>
                  <a:pt x="1598745" y="5877306"/>
                </a:lnTo>
                <a:lnTo>
                  <a:pt x="1644525" y="5954315"/>
                </a:lnTo>
                <a:lnTo>
                  <a:pt x="1690880" y="6030939"/>
                </a:lnTo>
                <a:lnTo>
                  <a:pt x="1737809" y="6107176"/>
                </a:lnTo>
                <a:lnTo>
                  <a:pt x="1785308" y="6183021"/>
                </a:lnTo>
                <a:lnTo>
                  <a:pt x="1833373" y="6258473"/>
                </a:lnTo>
                <a:lnTo>
                  <a:pt x="1882003" y="6333527"/>
                </a:lnTo>
                <a:lnTo>
                  <a:pt x="1931194" y="6408182"/>
                </a:lnTo>
                <a:lnTo>
                  <a:pt x="1980943" y="6482434"/>
                </a:lnTo>
                <a:lnTo>
                  <a:pt x="2031246" y="6556280"/>
                </a:lnTo>
                <a:lnTo>
                  <a:pt x="2082102" y="6629717"/>
                </a:lnTo>
                <a:lnTo>
                  <a:pt x="2133508" y="6702743"/>
                </a:lnTo>
                <a:lnTo>
                  <a:pt x="2185459" y="6775354"/>
                </a:lnTo>
                <a:lnTo>
                  <a:pt x="2237953" y="6847547"/>
                </a:lnTo>
                <a:lnTo>
                  <a:pt x="2290988" y="6919319"/>
                </a:lnTo>
                <a:lnTo>
                  <a:pt x="2344559" y="6990667"/>
                </a:lnTo>
                <a:lnTo>
                  <a:pt x="2398665" y="7061589"/>
                </a:lnTo>
                <a:lnTo>
                  <a:pt x="2453303" y="7132081"/>
                </a:lnTo>
                <a:lnTo>
                  <a:pt x="2508468" y="7202141"/>
                </a:lnTo>
                <a:lnTo>
                  <a:pt x="2564158" y="7271764"/>
                </a:lnTo>
                <a:lnTo>
                  <a:pt x="2620371" y="7340949"/>
                </a:lnTo>
                <a:lnTo>
                  <a:pt x="2677103" y="7409693"/>
                </a:lnTo>
                <a:lnTo>
                  <a:pt x="2734352" y="7477992"/>
                </a:lnTo>
                <a:lnTo>
                  <a:pt x="2792113" y="7545843"/>
                </a:lnTo>
                <a:lnTo>
                  <a:pt x="2850385" y="7613243"/>
                </a:lnTo>
                <a:lnTo>
                  <a:pt x="2909164" y="7680190"/>
                </a:lnTo>
                <a:lnTo>
                  <a:pt x="2968448" y="7746681"/>
                </a:lnTo>
                <a:lnTo>
                  <a:pt x="3028233" y="7812711"/>
                </a:lnTo>
                <a:lnTo>
                  <a:pt x="3088516" y="7878280"/>
                </a:lnTo>
                <a:lnTo>
                  <a:pt x="3149295" y="7943382"/>
                </a:lnTo>
                <a:lnTo>
                  <a:pt x="3210566" y="8008017"/>
                </a:lnTo>
                <a:lnTo>
                  <a:pt x="3272326" y="8072179"/>
                </a:lnTo>
                <a:lnTo>
                  <a:pt x="3334573" y="8135868"/>
                </a:lnTo>
                <a:lnTo>
                  <a:pt x="3397304" y="8199078"/>
                </a:lnTo>
                <a:lnTo>
                  <a:pt x="3460514" y="8261809"/>
                </a:lnTo>
                <a:lnTo>
                  <a:pt x="3524203" y="8324056"/>
                </a:lnTo>
                <a:lnTo>
                  <a:pt x="3588365" y="8385816"/>
                </a:lnTo>
                <a:lnTo>
                  <a:pt x="3653000" y="8447087"/>
                </a:lnTo>
                <a:lnTo>
                  <a:pt x="3718102" y="8507866"/>
                </a:lnTo>
                <a:lnTo>
                  <a:pt x="3783671" y="8568149"/>
                </a:lnTo>
                <a:lnTo>
                  <a:pt x="3849702" y="8627934"/>
                </a:lnTo>
                <a:lnTo>
                  <a:pt x="3916192" y="8687218"/>
                </a:lnTo>
                <a:lnTo>
                  <a:pt x="3983139" y="8745997"/>
                </a:lnTo>
                <a:lnTo>
                  <a:pt x="4050539" y="8804269"/>
                </a:lnTo>
                <a:lnTo>
                  <a:pt x="4118391" y="8862031"/>
                </a:lnTo>
                <a:lnTo>
                  <a:pt x="4186689" y="8919279"/>
                </a:lnTo>
                <a:lnTo>
                  <a:pt x="4255433" y="8976011"/>
                </a:lnTo>
                <a:lnTo>
                  <a:pt x="4324618" y="9032224"/>
                </a:lnTo>
                <a:lnTo>
                  <a:pt x="4394242" y="9087914"/>
                </a:lnTo>
                <a:lnTo>
                  <a:pt x="4464301" y="9143080"/>
                </a:lnTo>
                <a:lnTo>
                  <a:pt x="4534793" y="9197717"/>
                </a:lnTo>
                <a:lnTo>
                  <a:pt x="4605715" y="9251823"/>
                </a:lnTo>
                <a:lnTo>
                  <a:pt x="4677063" y="9305394"/>
                </a:lnTo>
                <a:lnTo>
                  <a:pt x="4748836" y="9358429"/>
                </a:lnTo>
                <a:lnTo>
                  <a:pt x="4821028" y="9410923"/>
                </a:lnTo>
                <a:lnTo>
                  <a:pt x="4893639" y="9462875"/>
                </a:lnTo>
                <a:lnTo>
                  <a:pt x="4966665" y="9514280"/>
                </a:lnTo>
                <a:lnTo>
                  <a:pt x="5040102" y="9565136"/>
                </a:lnTo>
                <a:lnTo>
                  <a:pt x="5113948" y="9615440"/>
                </a:lnTo>
                <a:lnTo>
                  <a:pt x="5188200" y="9665188"/>
                </a:lnTo>
                <a:lnTo>
                  <a:pt x="5262855" y="9714379"/>
                </a:lnTo>
                <a:lnTo>
                  <a:pt x="5337910" y="9763009"/>
                </a:lnTo>
                <a:lnTo>
                  <a:pt x="5413361" y="9811075"/>
                </a:lnTo>
                <a:lnTo>
                  <a:pt x="5489207" y="9858573"/>
                </a:lnTo>
                <a:lnTo>
                  <a:pt x="5565443" y="9905502"/>
                </a:lnTo>
                <a:lnTo>
                  <a:pt x="5642067" y="9951858"/>
                </a:lnTo>
                <a:lnTo>
                  <a:pt x="5719076" y="9997637"/>
                </a:lnTo>
                <a:lnTo>
                  <a:pt x="5796467" y="10042838"/>
                </a:lnTo>
                <a:lnTo>
                  <a:pt x="5874237" y="10087457"/>
                </a:lnTo>
                <a:lnTo>
                  <a:pt x="5952383" y="10131491"/>
                </a:lnTo>
                <a:lnTo>
                  <a:pt x="6030902" y="10174937"/>
                </a:lnTo>
                <a:lnTo>
                  <a:pt x="6109791" y="10217792"/>
                </a:lnTo>
                <a:lnTo>
                  <a:pt x="6189047" y="10260053"/>
                </a:lnTo>
                <a:lnTo>
                  <a:pt x="6268668" y="10301717"/>
                </a:lnTo>
                <a:lnTo>
                  <a:pt x="6348649" y="10342781"/>
                </a:lnTo>
                <a:lnTo>
                  <a:pt x="6428988" y="10383243"/>
                </a:lnTo>
                <a:lnTo>
                  <a:pt x="6509682" y="10423099"/>
                </a:lnTo>
                <a:lnTo>
                  <a:pt x="6590728" y="10462345"/>
                </a:lnTo>
                <a:lnTo>
                  <a:pt x="6672124" y="10500981"/>
                </a:lnTo>
                <a:lnTo>
                  <a:pt x="6753865" y="10539001"/>
                </a:lnTo>
                <a:lnTo>
                  <a:pt x="6835950" y="10576403"/>
                </a:lnTo>
                <a:lnTo>
                  <a:pt x="6918375" y="10613185"/>
                </a:lnTo>
                <a:lnTo>
                  <a:pt x="7001137" y="10649343"/>
                </a:lnTo>
                <a:lnTo>
                  <a:pt x="7084233" y="10684875"/>
                </a:lnTo>
                <a:lnTo>
                  <a:pt x="7167661" y="10719776"/>
                </a:lnTo>
                <a:lnTo>
                  <a:pt x="7251416" y="10754045"/>
                </a:lnTo>
                <a:lnTo>
                  <a:pt x="7335497" y="10787678"/>
                </a:lnTo>
                <a:lnTo>
                  <a:pt x="7419900" y="10820673"/>
                </a:lnTo>
                <a:lnTo>
                  <a:pt x="7504623" y="10853026"/>
                </a:lnTo>
                <a:lnTo>
                  <a:pt x="7589661" y="10884734"/>
                </a:lnTo>
                <a:lnTo>
                  <a:pt x="7675013" y="10915795"/>
                </a:lnTo>
                <a:lnTo>
                  <a:pt x="7760675" y="10946205"/>
                </a:lnTo>
                <a:lnTo>
                  <a:pt x="7846645" y="10975961"/>
                </a:lnTo>
                <a:lnTo>
                  <a:pt x="7932919" y="11005061"/>
                </a:lnTo>
                <a:lnTo>
                  <a:pt x="8019494" y="11033501"/>
                </a:lnTo>
                <a:lnTo>
                  <a:pt x="8106367" y="11061279"/>
                </a:lnTo>
                <a:lnTo>
                  <a:pt x="8193536" y="11088391"/>
                </a:lnTo>
                <a:lnTo>
                  <a:pt x="8280998" y="11114835"/>
                </a:lnTo>
                <a:lnTo>
                  <a:pt x="8368748" y="11140607"/>
                </a:lnTo>
                <a:lnTo>
                  <a:pt x="8456785" y="11165705"/>
                </a:lnTo>
                <a:lnTo>
                  <a:pt x="8545106" y="11190125"/>
                </a:lnTo>
                <a:lnTo>
                  <a:pt x="8633707" y="11213865"/>
                </a:lnTo>
                <a:lnTo>
                  <a:pt x="8722586" y="11236922"/>
                </a:lnTo>
                <a:lnTo>
                  <a:pt x="8811739" y="11259291"/>
                </a:lnTo>
                <a:lnTo>
                  <a:pt x="8901163" y="11280972"/>
                </a:lnTo>
                <a:lnTo>
                  <a:pt x="8990856" y="11301960"/>
                </a:lnTo>
                <a:lnTo>
                  <a:pt x="9020094" y="11308556"/>
                </a:lnTo>
              </a:path>
            </a:pathLst>
          </a:custGeom>
          <a:ln w="104708">
            <a:solidFill>
              <a:srgbClr val="FFFFFF"/>
            </a:solidFill>
          </a:ln>
        </p:spPr>
        <p:txBody>
          <a:bodyPr wrap="square" lIns="0" tIns="0" rIns="0" bIns="0" rtlCol="0"/>
          <a:lstStyle/>
          <a:p>
            <a:endParaRPr/>
          </a:p>
        </p:txBody>
      </p:sp>
      <p:sp>
        <p:nvSpPr>
          <p:cNvPr id="20" name="bk object 20"/>
          <p:cNvSpPr/>
          <p:nvPr/>
        </p:nvSpPr>
        <p:spPr>
          <a:xfrm>
            <a:off x="0" y="2779104"/>
            <a:ext cx="10577830" cy="8529955"/>
          </a:xfrm>
          <a:custGeom>
            <a:avLst/>
            <a:gdLst/>
            <a:ahLst/>
            <a:cxnLst/>
            <a:rect l="l" t="t" r="r" b="b"/>
            <a:pathLst>
              <a:path w="10577830" h="8529955">
                <a:moveTo>
                  <a:pt x="418834" y="0"/>
                </a:moveTo>
                <a:lnTo>
                  <a:pt x="333486" y="345"/>
                </a:lnTo>
                <a:lnTo>
                  <a:pt x="248302" y="1381"/>
                </a:lnTo>
                <a:lnTo>
                  <a:pt x="163285" y="3104"/>
                </a:lnTo>
                <a:lnTo>
                  <a:pt x="78438" y="5512"/>
                </a:lnTo>
                <a:lnTo>
                  <a:pt x="0" y="8374"/>
                </a:lnTo>
                <a:lnTo>
                  <a:pt x="0" y="8529451"/>
                </a:lnTo>
                <a:lnTo>
                  <a:pt x="10577484" y="8529451"/>
                </a:lnTo>
                <a:lnTo>
                  <a:pt x="10568221" y="8476675"/>
                </a:lnTo>
                <a:lnTo>
                  <a:pt x="10553311" y="8395557"/>
                </a:lnTo>
                <a:lnTo>
                  <a:pt x="10537769" y="8314662"/>
                </a:lnTo>
                <a:lnTo>
                  <a:pt x="10521598" y="8233992"/>
                </a:lnTo>
                <a:lnTo>
                  <a:pt x="10504801" y="8153550"/>
                </a:lnTo>
                <a:lnTo>
                  <a:pt x="10487381" y="8073338"/>
                </a:lnTo>
                <a:lnTo>
                  <a:pt x="10469339" y="7993361"/>
                </a:lnTo>
                <a:lnTo>
                  <a:pt x="10450680" y="7913619"/>
                </a:lnTo>
                <a:lnTo>
                  <a:pt x="10431405" y="7834116"/>
                </a:lnTo>
                <a:lnTo>
                  <a:pt x="10411517" y="7754854"/>
                </a:lnTo>
                <a:lnTo>
                  <a:pt x="10391018" y="7675837"/>
                </a:lnTo>
                <a:lnTo>
                  <a:pt x="10369912" y="7597066"/>
                </a:lnTo>
                <a:lnTo>
                  <a:pt x="10348201" y="7518544"/>
                </a:lnTo>
                <a:lnTo>
                  <a:pt x="10325888" y="7440275"/>
                </a:lnTo>
                <a:lnTo>
                  <a:pt x="10302975" y="7362260"/>
                </a:lnTo>
                <a:lnTo>
                  <a:pt x="10279465" y="7284502"/>
                </a:lnTo>
                <a:lnTo>
                  <a:pt x="10255361" y="7207004"/>
                </a:lnTo>
                <a:lnTo>
                  <a:pt x="10230665" y="7129769"/>
                </a:lnTo>
                <a:lnTo>
                  <a:pt x="10205380" y="7052799"/>
                </a:lnTo>
                <a:lnTo>
                  <a:pt x="10179509" y="6976097"/>
                </a:lnTo>
                <a:lnTo>
                  <a:pt x="10153054" y="6899666"/>
                </a:lnTo>
                <a:lnTo>
                  <a:pt x="10126018" y="6823508"/>
                </a:lnTo>
                <a:lnTo>
                  <a:pt x="10098403" y="6747625"/>
                </a:lnTo>
                <a:lnTo>
                  <a:pt x="10070213" y="6672022"/>
                </a:lnTo>
                <a:lnTo>
                  <a:pt x="10041449" y="6596699"/>
                </a:lnTo>
                <a:lnTo>
                  <a:pt x="10012115" y="6521660"/>
                </a:lnTo>
                <a:lnTo>
                  <a:pt x="9982214" y="6446908"/>
                </a:lnTo>
                <a:lnTo>
                  <a:pt x="9951747" y="6372445"/>
                </a:lnTo>
                <a:lnTo>
                  <a:pt x="9920717" y="6298273"/>
                </a:lnTo>
                <a:lnTo>
                  <a:pt x="9889128" y="6224396"/>
                </a:lnTo>
                <a:lnTo>
                  <a:pt x="9856982" y="6150817"/>
                </a:lnTo>
                <a:lnTo>
                  <a:pt x="9824281" y="6077537"/>
                </a:lnTo>
                <a:lnTo>
                  <a:pt x="9791028" y="6004559"/>
                </a:lnTo>
                <a:lnTo>
                  <a:pt x="9757226" y="5931886"/>
                </a:lnTo>
                <a:lnTo>
                  <a:pt x="9722877" y="5859522"/>
                </a:lnTo>
                <a:lnTo>
                  <a:pt x="9687985" y="5787467"/>
                </a:lnTo>
                <a:lnTo>
                  <a:pt x="9652551" y="5715726"/>
                </a:lnTo>
                <a:lnTo>
                  <a:pt x="9616578" y="5644300"/>
                </a:lnTo>
                <a:lnTo>
                  <a:pt x="9580070" y="5573192"/>
                </a:lnTo>
                <a:lnTo>
                  <a:pt x="9543028" y="5502406"/>
                </a:lnTo>
                <a:lnTo>
                  <a:pt x="9505456" y="5431943"/>
                </a:lnTo>
                <a:lnTo>
                  <a:pt x="9467356" y="5361807"/>
                </a:lnTo>
                <a:lnTo>
                  <a:pt x="9428730" y="5291999"/>
                </a:lnTo>
                <a:lnTo>
                  <a:pt x="9389581" y="5222523"/>
                </a:lnTo>
                <a:lnTo>
                  <a:pt x="9349913" y="5153381"/>
                </a:lnTo>
                <a:lnTo>
                  <a:pt x="9309727" y="5084577"/>
                </a:lnTo>
                <a:lnTo>
                  <a:pt x="9269027" y="5016111"/>
                </a:lnTo>
                <a:lnTo>
                  <a:pt x="9227814" y="4947988"/>
                </a:lnTo>
                <a:lnTo>
                  <a:pt x="9186092" y="4880210"/>
                </a:lnTo>
                <a:lnTo>
                  <a:pt x="9143863" y="4812780"/>
                </a:lnTo>
                <a:lnTo>
                  <a:pt x="9101130" y="4745699"/>
                </a:lnTo>
                <a:lnTo>
                  <a:pt x="9057896" y="4678972"/>
                </a:lnTo>
                <a:lnTo>
                  <a:pt x="9014162" y="4612600"/>
                </a:lnTo>
                <a:lnTo>
                  <a:pt x="8969933" y="4546586"/>
                </a:lnTo>
                <a:lnTo>
                  <a:pt x="8925210" y="4480933"/>
                </a:lnTo>
                <a:lnTo>
                  <a:pt x="8879997" y="4415643"/>
                </a:lnTo>
                <a:lnTo>
                  <a:pt x="8834295" y="4350719"/>
                </a:lnTo>
                <a:lnTo>
                  <a:pt x="8788107" y="4286165"/>
                </a:lnTo>
                <a:lnTo>
                  <a:pt x="8741437" y="4221981"/>
                </a:lnTo>
                <a:lnTo>
                  <a:pt x="8694286" y="4158172"/>
                </a:lnTo>
                <a:lnTo>
                  <a:pt x="8646658" y="4094739"/>
                </a:lnTo>
                <a:lnTo>
                  <a:pt x="8598555" y="4031686"/>
                </a:lnTo>
                <a:lnTo>
                  <a:pt x="8549980" y="3969015"/>
                </a:lnTo>
                <a:lnTo>
                  <a:pt x="8500935" y="3906728"/>
                </a:lnTo>
                <a:lnTo>
                  <a:pt x="8451423" y="3844829"/>
                </a:lnTo>
                <a:lnTo>
                  <a:pt x="8401447" y="3783320"/>
                </a:lnTo>
                <a:lnTo>
                  <a:pt x="8351009" y="3722203"/>
                </a:lnTo>
                <a:lnTo>
                  <a:pt x="8300113" y="3661482"/>
                </a:lnTo>
                <a:lnTo>
                  <a:pt x="8248759" y="3601159"/>
                </a:lnTo>
                <a:lnTo>
                  <a:pt x="8196953" y="3541236"/>
                </a:lnTo>
                <a:lnTo>
                  <a:pt x="8144695" y="3481717"/>
                </a:lnTo>
                <a:lnTo>
                  <a:pt x="8091988" y="3422603"/>
                </a:lnTo>
                <a:lnTo>
                  <a:pt x="8038836" y="3363898"/>
                </a:lnTo>
                <a:lnTo>
                  <a:pt x="7985241" y="3305604"/>
                </a:lnTo>
                <a:lnTo>
                  <a:pt x="7931206" y="3247725"/>
                </a:lnTo>
                <a:lnTo>
                  <a:pt x="7876733" y="3190261"/>
                </a:lnTo>
                <a:lnTo>
                  <a:pt x="7821824" y="3133217"/>
                </a:lnTo>
                <a:lnTo>
                  <a:pt x="7766484" y="3076595"/>
                </a:lnTo>
                <a:lnTo>
                  <a:pt x="7710713" y="3020397"/>
                </a:lnTo>
                <a:lnTo>
                  <a:pt x="7654515" y="2964626"/>
                </a:lnTo>
                <a:lnTo>
                  <a:pt x="7597893" y="2909286"/>
                </a:lnTo>
                <a:lnTo>
                  <a:pt x="7540849" y="2854377"/>
                </a:lnTo>
                <a:lnTo>
                  <a:pt x="7483386" y="2799904"/>
                </a:lnTo>
                <a:lnTo>
                  <a:pt x="7425506" y="2745868"/>
                </a:lnTo>
                <a:lnTo>
                  <a:pt x="7367212" y="2692273"/>
                </a:lnTo>
                <a:lnTo>
                  <a:pt x="7308507" y="2639121"/>
                </a:lnTo>
                <a:lnTo>
                  <a:pt x="7249394" y="2586415"/>
                </a:lnTo>
                <a:lnTo>
                  <a:pt x="7189874" y="2534157"/>
                </a:lnTo>
                <a:lnTo>
                  <a:pt x="7129952" y="2482350"/>
                </a:lnTo>
                <a:lnTo>
                  <a:pt x="7069628" y="2430997"/>
                </a:lnTo>
                <a:lnTo>
                  <a:pt x="7008907" y="2380100"/>
                </a:lnTo>
                <a:lnTo>
                  <a:pt x="6947791" y="2329662"/>
                </a:lnTo>
                <a:lnTo>
                  <a:pt x="6886281" y="2279686"/>
                </a:lnTo>
                <a:lnTo>
                  <a:pt x="6824382" y="2230174"/>
                </a:lnTo>
                <a:lnTo>
                  <a:pt x="6762096" y="2181129"/>
                </a:lnTo>
                <a:lnTo>
                  <a:pt x="6699425" y="2132554"/>
                </a:lnTo>
                <a:lnTo>
                  <a:pt x="6636371" y="2084451"/>
                </a:lnTo>
                <a:lnTo>
                  <a:pt x="6572939" y="2036823"/>
                </a:lnTo>
                <a:lnTo>
                  <a:pt x="6509130" y="1989672"/>
                </a:lnTo>
                <a:lnTo>
                  <a:pt x="6444946" y="1943002"/>
                </a:lnTo>
                <a:lnTo>
                  <a:pt x="6380391" y="1896814"/>
                </a:lnTo>
                <a:lnTo>
                  <a:pt x="6315468" y="1851112"/>
                </a:lnTo>
                <a:lnTo>
                  <a:pt x="6250178" y="1805899"/>
                </a:lnTo>
                <a:lnTo>
                  <a:pt x="6184525" y="1761176"/>
                </a:lnTo>
                <a:lnTo>
                  <a:pt x="6118511" y="1716946"/>
                </a:lnTo>
                <a:lnTo>
                  <a:pt x="6052139" y="1673213"/>
                </a:lnTo>
                <a:lnTo>
                  <a:pt x="5985411" y="1629979"/>
                </a:lnTo>
                <a:lnTo>
                  <a:pt x="5918331" y="1587246"/>
                </a:lnTo>
                <a:lnTo>
                  <a:pt x="5850900" y="1545017"/>
                </a:lnTo>
                <a:lnTo>
                  <a:pt x="5783122" y="1503295"/>
                </a:lnTo>
                <a:lnTo>
                  <a:pt x="5714999" y="1462082"/>
                </a:lnTo>
                <a:lnTo>
                  <a:pt x="5646534" y="1421381"/>
                </a:lnTo>
                <a:lnTo>
                  <a:pt x="5577729" y="1381195"/>
                </a:lnTo>
                <a:lnTo>
                  <a:pt x="5508588" y="1341527"/>
                </a:lnTo>
                <a:lnTo>
                  <a:pt x="5439112" y="1302378"/>
                </a:lnTo>
                <a:lnTo>
                  <a:pt x="5369304" y="1263753"/>
                </a:lnTo>
                <a:lnTo>
                  <a:pt x="5299168" y="1225652"/>
                </a:lnTo>
                <a:lnTo>
                  <a:pt x="5157918" y="1151038"/>
                </a:lnTo>
                <a:lnTo>
                  <a:pt x="5015385" y="1078557"/>
                </a:lnTo>
                <a:lnTo>
                  <a:pt x="4871589" y="1008231"/>
                </a:lnTo>
                <a:lnTo>
                  <a:pt x="4726552" y="940080"/>
                </a:lnTo>
                <a:lnTo>
                  <a:pt x="4580294" y="874126"/>
                </a:lnTo>
                <a:lnTo>
                  <a:pt x="4432837" y="810390"/>
                </a:lnTo>
                <a:lnTo>
                  <a:pt x="4284203" y="748894"/>
                </a:lnTo>
                <a:lnTo>
                  <a:pt x="4134411" y="689658"/>
                </a:lnTo>
                <a:lnTo>
                  <a:pt x="3983485" y="632704"/>
                </a:lnTo>
                <a:lnTo>
                  <a:pt x="3831444" y="578053"/>
                </a:lnTo>
                <a:lnTo>
                  <a:pt x="3678311" y="525727"/>
                </a:lnTo>
                <a:lnTo>
                  <a:pt x="3524106" y="475746"/>
                </a:lnTo>
                <a:lnTo>
                  <a:pt x="3368850" y="428132"/>
                </a:lnTo>
                <a:lnTo>
                  <a:pt x="3212566" y="382905"/>
                </a:lnTo>
                <a:lnTo>
                  <a:pt x="3055273" y="340088"/>
                </a:lnTo>
                <a:lnTo>
                  <a:pt x="2896994" y="299702"/>
                </a:lnTo>
                <a:lnTo>
                  <a:pt x="2737749" y="261767"/>
                </a:lnTo>
                <a:lnTo>
                  <a:pt x="2577560" y="226305"/>
                </a:lnTo>
                <a:lnTo>
                  <a:pt x="2416447" y="193338"/>
                </a:lnTo>
                <a:lnTo>
                  <a:pt x="2254433" y="162886"/>
                </a:lnTo>
                <a:lnTo>
                  <a:pt x="2091539" y="134970"/>
                </a:lnTo>
                <a:lnTo>
                  <a:pt x="1927785" y="109612"/>
                </a:lnTo>
                <a:lnTo>
                  <a:pt x="1763193" y="86834"/>
                </a:lnTo>
                <a:lnTo>
                  <a:pt x="1597784" y="66655"/>
                </a:lnTo>
                <a:lnTo>
                  <a:pt x="1431580" y="49098"/>
                </a:lnTo>
                <a:lnTo>
                  <a:pt x="1264601" y="34184"/>
                </a:lnTo>
                <a:lnTo>
                  <a:pt x="1096869" y="21934"/>
                </a:lnTo>
                <a:lnTo>
                  <a:pt x="928405" y="12370"/>
                </a:lnTo>
                <a:lnTo>
                  <a:pt x="759231" y="5512"/>
                </a:lnTo>
                <a:lnTo>
                  <a:pt x="589367" y="1381"/>
                </a:lnTo>
                <a:lnTo>
                  <a:pt x="418834" y="0"/>
                </a:lnTo>
                <a:close/>
              </a:path>
            </a:pathLst>
          </a:custGeom>
          <a:solidFill>
            <a:srgbClr val="FFFFFF"/>
          </a:solidFill>
        </p:spPr>
        <p:txBody>
          <a:bodyPr wrap="square" lIns="0" tIns="0" rIns="0" bIns="0" rtlCol="0"/>
          <a:lstStyle/>
          <a:p>
            <a:endParaRPr/>
          </a:p>
        </p:txBody>
      </p:sp>
      <p:sp>
        <p:nvSpPr>
          <p:cNvPr id="21" name="bk object 21"/>
          <p:cNvSpPr/>
          <p:nvPr/>
        </p:nvSpPr>
        <p:spPr>
          <a:xfrm>
            <a:off x="0" y="2492265"/>
            <a:ext cx="10868660" cy="8816340"/>
          </a:xfrm>
          <a:custGeom>
            <a:avLst/>
            <a:gdLst/>
            <a:ahLst/>
            <a:cxnLst/>
            <a:rect l="l" t="t" r="r" b="b"/>
            <a:pathLst>
              <a:path w="10868660" h="8816340">
                <a:moveTo>
                  <a:pt x="10868591" y="8816290"/>
                </a:moveTo>
                <a:lnTo>
                  <a:pt x="10850534" y="8712455"/>
                </a:lnTo>
                <a:lnTo>
                  <a:pt x="10835208" y="8629080"/>
                </a:lnTo>
                <a:lnTo>
                  <a:pt x="10819234" y="8545935"/>
                </a:lnTo>
                <a:lnTo>
                  <a:pt x="10802614" y="8463021"/>
                </a:lnTo>
                <a:lnTo>
                  <a:pt x="10785350" y="8380341"/>
                </a:lnTo>
                <a:lnTo>
                  <a:pt x="10767445" y="8297899"/>
                </a:lnTo>
                <a:lnTo>
                  <a:pt x="10748901" y="8215696"/>
                </a:lnTo>
                <a:lnTo>
                  <a:pt x="10729723" y="8133737"/>
                </a:lnTo>
                <a:lnTo>
                  <a:pt x="10709911" y="8052022"/>
                </a:lnTo>
                <a:lnTo>
                  <a:pt x="10689470" y="7970556"/>
                </a:lnTo>
                <a:lnTo>
                  <a:pt x="10668402" y="7889340"/>
                </a:lnTo>
                <a:lnTo>
                  <a:pt x="10646709" y="7808378"/>
                </a:lnTo>
                <a:lnTo>
                  <a:pt x="10624394" y="7727672"/>
                </a:lnTo>
                <a:lnTo>
                  <a:pt x="10601460" y="7647226"/>
                </a:lnTo>
                <a:lnTo>
                  <a:pt x="10577910" y="7567041"/>
                </a:lnTo>
                <a:lnTo>
                  <a:pt x="10553746" y="7487120"/>
                </a:lnTo>
                <a:lnTo>
                  <a:pt x="10528971" y="7407467"/>
                </a:lnTo>
                <a:lnTo>
                  <a:pt x="10503588" y="7328083"/>
                </a:lnTo>
                <a:lnTo>
                  <a:pt x="10477600" y="7248972"/>
                </a:lnTo>
                <a:lnTo>
                  <a:pt x="10451009" y="7170137"/>
                </a:lnTo>
                <a:lnTo>
                  <a:pt x="10423818" y="7091579"/>
                </a:lnTo>
                <a:lnTo>
                  <a:pt x="10396029" y="7013303"/>
                </a:lnTo>
                <a:lnTo>
                  <a:pt x="10367647" y="6935310"/>
                </a:lnTo>
                <a:lnTo>
                  <a:pt x="10338672" y="6857603"/>
                </a:lnTo>
                <a:lnTo>
                  <a:pt x="10309109" y="6780185"/>
                </a:lnTo>
                <a:lnTo>
                  <a:pt x="10278959" y="6703059"/>
                </a:lnTo>
                <a:lnTo>
                  <a:pt x="10248225" y="6626228"/>
                </a:lnTo>
                <a:lnTo>
                  <a:pt x="10216911" y="6549693"/>
                </a:lnTo>
                <a:lnTo>
                  <a:pt x="10185018" y="6473459"/>
                </a:lnTo>
                <a:lnTo>
                  <a:pt x="10152550" y="6397527"/>
                </a:lnTo>
                <a:lnTo>
                  <a:pt x="10119510" y="6321900"/>
                </a:lnTo>
                <a:lnTo>
                  <a:pt x="10085899" y="6246582"/>
                </a:lnTo>
                <a:lnTo>
                  <a:pt x="10051721" y="6171575"/>
                </a:lnTo>
                <a:lnTo>
                  <a:pt x="10016979" y="6096881"/>
                </a:lnTo>
                <a:lnTo>
                  <a:pt x="9981675" y="6022503"/>
                </a:lnTo>
                <a:lnTo>
                  <a:pt x="9945811" y="5948444"/>
                </a:lnTo>
                <a:lnTo>
                  <a:pt x="9909392" y="5874707"/>
                </a:lnTo>
                <a:lnTo>
                  <a:pt x="9872419" y="5801295"/>
                </a:lnTo>
                <a:lnTo>
                  <a:pt x="9834895" y="5728209"/>
                </a:lnTo>
                <a:lnTo>
                  <a:pt x="9796823" y="5655454"/>
                </a:lnTo>
                <a:lnTo>
                  <a:pt x="9758205" y="5583031"/>
                </a:lnTo>
                <a:lnTo>
                  <a:pt x="9719045" y="5510944"/>
                </a:lnTo>
                <a:lnTo>
                  <a:pt x="9679345" y="5439195"/>
                </a:lnTo>
                <a:lnTo>
                  <a:pt x="9639107" y="5367786"/>
                </a:lnTo>
                <a:lnTo>
                  <a:pt x="9598335" y="5296721"/>
                </a:lnTo>
                <a:lnTo>
                  <a:pt x="9557032" y="5226003"/>
                </a:lnTo>
                <a:lnTo>
                  <a:pt x="9515199" y="5155633"/>
                </a:lnTo>
                <a:lnTo>
                  <a:pt x="9472840" y="5085615"/>
                </a:lnTo>
                <a:lnTo>
                  <a:pt x="9429957" y="5015952"/>
                </a:lnTo>
                <a:lnTo>
                  <a:pt x="9386554" y="4946646"/>
                </a:lnTo>
                <a:lnTo>
                  <a:pt x="9342632" y="4877699"/>
                </a:lnTo>
                <a:lnTo>
                  <a:pt x="9298195" y="4809116"/>
                </a:lnTo>
                <a:lnTo>
                  <a:pt x="9253245" y="4740897"/>
                </a:lnTo>
                <a:lnTo>
                  <a:pt x="9207786" y="4673047"/>
                </a:lnTo>
                <a:lnTo>
                  <a:pt x="9161819" y="4605568"/>
                </a:lnTo>
                <a:lnTo>
                  <a:pt x="9115348" y="4538462"/>
                </a:lnTo>
                <a:lnTo>
                  <a:pt x="9068374" y="4471733"/>
                </a:lnTo>
                <a:lnTo>
                  <a:pt x="9020902" y="4405382"/>
                </a:lnTo>
                <a:lnTo>
                  <a:pt x="8972934" y="4339414"/>
                </a:lnTo>
                <a:lnTo>
                  <a:pt x="8924472" y="4273829"/>
                </a:lnTo>
                <a:lnTo>
                  <a:pt x="8875519" y="4208632"/>
                </a:lnTo>
                <a:lnTo>
                  <a:pt x="8826077" y="4143825"/>
                </a:lnTo>
                <a:lnTo>
                  <a:pt x="8776151" y="4079411"/>
                </a:lnTo>
                <a:lnTo>
                  <a:pt x="8725742" y="4015392"/>
                </a:lnTo>
                <a:lnTo>
                  <a:pt x="8674853" y="3951771"/>
                </a:lnTo>
                <a:lnTo>
                  <a:pt x="8623486" y="3888551"/>
                </a:lnTo>
                <a:lnTo>
                  <a:pt x="8571646" y="3825734"/>
                </a:lnTo>
                <a:lnTo>
                  <a:pt x="8519333" y="3763324"/>
                </a:lnTo>
                <a:lnTo>
                  <a:pt x="8466551" y="3701323"/>
                </a:lnTo>
                <a:lnTo>
                  <a:pt x="8413303" y="3639734"/>
                </a:lnTo>
                <a:lnTo>
                  <a:pt x="8359592" y="3578559"/>
                </a:lnTo>
                <a:lnTo>
                  <a:pt x="8305420" y="3517801"/>
                </a:lnTo>
                <a:lnTo>
                  <a:pt x="8250789" y="3457463"/>
                </a:lnTo>
                <a:lnTo>
                  <a:pt x="8195703" y="3397548"/>
                </a:lnTo>
                <a:lnTo>
                  <a:pt x="8140165" y="3338058"/>
                </a:lnTo>
                <a:lnTo>
                  <a:pt x="8084176" y="3278997"/>
                </a:lnTo>
                <a:lnTo>
                  <a:pt x="8027741" y="3220366"/>
                </a:lnTo>
                <a:lnTo>
                  <a:pt x="7970860" y="3162169"/>
                </a:lnTo>
                <a:lnTo>
                  <a:pt x="7913538" y="3104408"/>
                </a:lnTo>
                <a:lnTo>
                  <a:pt x="7855778" y="3047086"/>
                </a:lnTo>
                <a:lnTo>
                  <a:pt x="7797580" y="2990206"/>
                </a:lnTo>
                <a:lnTo>
                  <a:pt x="7738949" y="2933770"/>
                </a:lnTo>
                <a:lnTo>
                  <a:pt x="7679888" y="2877781"/>
                </a:lnTo>
                <a:lnTo>
                  <a:pt x="7620398" y="2822243"/>
                </a:lnTo>
                <a:lnTo>
                  <a:pt x="7560483" y="2767157"/>
                </a:lnTo>
                <a:lnTo>
                  <a:pt x="7500145" y="2712527"/>
                </a:lnTo>
                <a:lnTo>
                  <a:pt x="7439387" y="2658354"/>
                </a:lnTo>
                <a:lnTo>
                  <a:pt x="7378212" y="2604643"/>
                </a:lnTo>
                <a:lnTo>
                  <a:pt x="7316623" y="2551395"/>
                </a:lnTo>
                <a:lnTo>
                  <a:pt x="7254621" y="2498614"/>
                </a:lnTo>
                <a:lnTo>
                  <a:pt x="7192211" y="2446301"/>
                </a:lnTo>
                <a:lnTo>
                  <a:pt x="7129395" y="2394460"/>
                </a:lnTo>
                <a:lnTo>
                  <a:pt x="7066175" y="2343094"/>
                </a:lnTo>
                <a:lnTo>
                  <a:pt x="7002554" y="2292205"/>
                </a:lnTo>
                <a:lnTo>
                  <a:pt x="6938535" y="2241796"/>
                </a:lnTo>
                <a:lnTo>
                  <a:pt x="6874120" y="2191869"/>
                </a:lnTo>
                <a:lnTo>
                  <a:pt x="6809313" y="2142428"/>
                </a:lnTo>
                <a:lnTo>
                  <a:pt x="6744116" y="2093475"/>
                </a:lnTo>
                <a:lnTo>
                  <a:pt x="6678532" y="2045013"/>
                </a:lnTo>
                <a:lnTo>
                  <a:pt x="6612563" y="1997045"/>
                </a:lnTo>
                <a:lnTo>
                  <a:pt x="6546213" y="1949573"/>
                </a:lnTo>
                <a:lnTo>
                  <a:pt x="6479483" y="1902600"/>
                </a:lnTo>
                <a:lnTo>
                  <a:pt x="6412377" y="1856128"/>
                </a:lnTo>
                <a:lnTo>
                  <a:pt x="6344898" y="1810161"/>
                </a:lnTo>
                <a:lnTo>
                  <a:pt x="6277048" y="1764702"/>
                </a:lnTo>
                <a:lnTo>
                  <a:pt x="6208830" y="1719752"/>
                </a:lnTo>
                <a:lnTo>
                  <a:pt x="6140246" y="1675315"/>
                </a:lnTo>
                <a:lnTo>
                  <a:pt x="6071300" y="1631394"/>
                </a:lnTo>
                <a:lnTo>
                  <a:pt x="6001994" y="1587990"/>
                </a:lnTo>
                <a:lnTo>
                  <a:pt x="5932330" y="1545108"/>
                </a:lnTo>
                <a:lnTo>
                  <a:pt x="5862312" y="1502749"/>
                </a:lnTo>
                <a:lnTo>
                  <a:pt x="5791943" y="1460916"/>
                </a:lnTo>
                <a:lnTo>
                  <a:pt x="5721224" y="1419612"/>
                </a:lnTo>
                <a:lnTo>
                  <a:pt x="5650159" y="1378840"/>
                </a:lnTo>
                <a:lnTo>
                  <a:pt x="5578751" y="1338603"/>
                </a:lnTo>
                <a:lnTo>
                  <a:pt x="5507002" y="1298903"/>
                </a:lnTo>
                <a:lnTo>
                  <a:pt x="5434914" y="1259743"/>
                </a:lnTo>
                <a:lnTo>
                  <a:pt x="5362491" y="1221125"/>
                </a:lnTo>
                <a:lnTo>
                  <a:pt x="5289736" y="1183053"/>
                </a:lnTo>
                <a:lnTo>
                  <a:pt x="5216651" y="1145529"/>
                </a:lnTo>
                <a:lnTo>
                  <a:pt x="5143238" y="1108556"/>
                </a:lnTo>
                <a:lnTo>
                  <a:pt x="5069501" y="1072137"/>
                </a:lnTo>
                <a:lnTo>
                  <a:pt x="4995443" y="1036274"/>
                </a:lnTo>
                <a:lnTo>
                  <a:pt x="4921065" y="1000969"/>
                </a:lnTo>
                <a:lnTo>
                  <a:pt x="4846371" y="966227"/>
                </a:lnTo>
                <a:lnTo>
                  <a:pt x="4771363" y="932049"/>
                </a:lnTo>
                <a:lnTo>
                  <a:pt x="4696045" y="898439"/>
                </a:lnTo>
                <a:lnTo>
                  <a:pt x="4620419" y="865398"/>
                </a:lnTo>
                <a:lnTo>
                  <a:pt x="4544487" y="832930"/>
                </a:lnTo>
                <a:lnTo>
                  <a:pt x="4468252" y="801038"/>
                </a:lnTo>
                <a:lnTo>
                  <a:pt x="4391718" y="769723"/>
                </a:lnTo>
                <a:lnTo>
                  <a:pt x="4314886" y="738990"/>
                </a:lnTo>
                <a:lnTo>
                  <a:pt x="4237760" y="708840"/>
                </a:lnTo>
                <a:lnTo>
                  <a:pt x="4160343" y="679277"/>
                </a:lnTo>
                <a:lnTo>
                  <a:pt x="4082636" y="650302"/>
                </a:lnTo>
                <a:lnTo>
                  <a:pt x="4004643" y="621919"/>
                </a:lnTo>
                <a:lnTo>
                  <a:pt x="3926366" y="594131"/>
                </a:lnTo>
                <a:lnTo>
                  <a:pt x="3847809" y="566940"/>
                </a:lnTo>
                <a:lnTo>
                  <a:pt x="3768974" y="540349"/>
                </a:lnTo>
                <a:lnTo>
                  <a:pt x="3689863" y="514361"/>
                </a:lnTo>
                <a:lnTo>
                  <a:pt x="3610479" y="488978"/>
                </a:lnTo>
                <a:lnTo>
                  <a:pt x="3530826" y="464203"/>
                </a:lnTo>
                <a:lnTo>
                  <a:pt x="3450906" y="440040"/>
                </a:lnTo>
                <a:lnTo>
                  <a:pt x="3370721" y="416489"/>
                </a:lnTo>
                <a:lnTo>
                  <a:pt x="3290274" y="393556"/>
                </a:lnTo>
                <a:lnTo>
                  <a:pt x="3209568" y="371241"/>
                </a:lnTo>
                <a:lnTo>
                  <a:pt x="3128606" y="349548"/>
                </a:lnTo>
                <a:lnTo>
                  <a:pt x="3047391" y="328479"/>
                </a:lnTo>
                <a:lnTo>
                  <a:pt x="2965924" y="308038"/>
                </a:lnTo>
                <a:lnTo>
                  <a:pt x="2884210" y="288227"/>
                </a:lnTo>
                <a:lnTo>
                  <a:pt x="2802250" y="269048"/>
                </a:lnTo>
                <a:lnTo>
                  <a:pt x="2720048" y="250505"/>
                </a:lnTo>
                <a:lnTo>
                  <a:pt x="2637606" y="232600"/>
                </a:lnTo>
                <a:lnTo>
                  <a:pt x="2554926" y="215336"/>
                </a:lnTo>
                <a:lnTo>
                  <a:pt x="2472012" y="198715"/>
                </a:lnTo>
                <a:lnTo>
                  <a:pt x="2388867" y="182741"/>
                </a:lnTo>
                <a:lnTo>
                  <a:pt x="2305492" y="167416"/>
                </a:lnTo>
                <a:lnTo>
                  <a:pt x="2221891" y="152743"/>
                </a:lnTo>
                <a:lnTo>
                  <a:pt x="2138067" y="138724"/>
                </a:lnTo>
                <a:lnTo>
                  <a:pt x="2054022" y="125362"/>
                </a:lnTo>
                <a:lnTo>
                  <a:pt x="1969759" y="112661"/>
                </a:lnTo>
                <a:lnTo>
                  <a:pt x="1885280" y="100622"/>
                </a:lnTo>
                <a:lnTo>
                  <a:pt x="1800589" y="89249"/>
                </a:lnTo>
                <a:lnTo>
                  <a:pt x="1715688" y="78543"/>
                </a:lnTo>
                <a:lnTo>
                  <a:pt x="1630579" y="68509"/>
                </a:lnTo>
                <a:lnTo>
                  <a:pt x="1545267" y="59148"/>
                </a:lnTo>
                <a:lnTo>
                  <a:pt x="1459752" y="50464"/>
                </a:lnTo>
                <a:lnTo>
                  <a:pt x="1374039" y="42459"/>
                </a:lnTo>
                <a:lnTo>
                  <a:pt x="1288129" y="35135"/>
                </a:lnTo>
                <a:lnTo>
                  <a:pt x="1202026" y="28496"/>
                </a:lnTo>
                <a:lnTo>
                  <a:pt x="1115732" y="22545"/>
                </a:lnTo>
                <a:lnTo>
                  <a:pt x="1029250" y="17283"/>
                </a:lnTo>
                <a:lnTo>
                  <a:pt x="942583" y="12714"/>
                </a:lnTo>
                <a:lnTo>
                  <a:pt x="855733" y="8840"/>
                </a:lnTo>
                <a:lnTo>
                  <a:pt x="768703" y="5665"/>
                </a:lnTo>
                <a:lnTo>
                  <a:pt x="681496" y="3190"/>
                </a:lnTo>
                <a:lnTo>
                  <a:pt x="594114" y="1419"/>
                </a:lnTo>
                <a:lnTo>
                  <a:pt x="506561" y="355"/>
                </a:lnTo>
                <a:lnTo>
                  <a:pt x="418839" y="0"/>
                </a:lnTo>
                <a:lnTo>
                  <a:pt x="331116" y="355"/>
                </a:lnTo>
                <a:lnTo>
                  <a:pt x="243563" y="1419"/>
                </a:lnTo>
                <a:lnTo>
                  <a:pt x="156181" y="3190"/>
                </a:lnTo>
                <a:lnTo>
                  <a:pt x="68974" y="5665"/>
                </a:lnTo>
                <a:lnTo>
                  <a:pt x="0" y="8181"/>
                </a:lnTo>
              </a:path>
            </a:pathLst>
          </a:custGeom>
          <a:ln w="104708">
            <a:solidFill>
              <a:srgbClr val="FFFFFF"/>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5450" b="0" i="0">
                <a:solidFill>
                  <a:schemeClr val="bg1"/>
                </a:solidFill>
                <a:latin typeface="Impact"/>
                <a:cs typeface="Impact"/>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6/16/2020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450" b="0" i="0">
                <a:solidFill>
                  <a:schemeClr val="bg1"/>
                </a:solidFill>
                <a:latin typeface="Impact"/>
                <a:cs typeface="Impac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6/16/2020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6/16/2020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863313" y="4228898"/>
            <a:ext cx="3576319" cy="1689100"/>
          </a:xfrm>
          <a:prstGeom prst="rect">
            <a:avLst/>
          </a:prstGeom>
        </p:spPr>
        <p:txBody>
          <a:bodyPr wrap="square" lIns="0" tIns="0" rIns="0" bIns="0">
            <a:spAutoFit/>
          </a:bodyPr>
          <a:lstStyle>
            <a:lvl1pPr>
              <a:defRPr sz="5450" b="0" i="0">
                <a:solidFill>
                  <a:schemeClr val="bg1"/>
                </a:solidFill>
                <a:latin typeface="Impact"/>
                <a:cs typeface="Impact"/>
              </a:defRPr>
            </a:lvl1pPr>
          </a:lstStyle>
          <a:p>
            <a:endParaRPr/>
          </a:p>
        </p:txBody>
      </p:sp>
      <p:sp>
        <p:nvSpPr>
          <p:cNvPr id="3" name="Holder 3"/>
          <p:cNvSpPr>
            <a:spLocks noGrp="1"/>
          </p:cNvSpPr>
          <p:nvPr>
            <p:ph type="body" idx="1"/>
          </p:nvPr>
        </p:nvSpPr>
        <p:spPr>
          <a:xfrm>
            <a:off x="1005859" y="3781871"/>
            <a:ext cx="15558135" cy="4680584"/>
          </a:xfrm>
          <a:prstGeom prst="rect">
            <a:avLst/>
          </a:prstGeom>
        </p:spPr>
        <p:txBody>
          <a:bodyPr wrap="square" lIns="0" tIns="0" rIns="0" bIns="0">
            <a:spAutoFit/>
          </a:bodyPr>
          <a:lstStyle>
            <a:lvl1pPr>
              <a:defRPr sz="3950" b="0" i="0">
                <a:solidFill>
                  <a:schemeClr val="bg1"/>
                </a:solidFill>
                <a:latin typeface="Montserrat"/>
                <a:cs typeface="Montserrat"/>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6/16/2020</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object 2">
            <a:extLst>
              <a:ext uri="{FF2B5EF4-FFF2-40B4-BE49-F238E27FC236}">
                <a16:creationId xmlns:a16="http://schemas.microsoft.com/office/drawing/2014/main" id="{11DD885A-6CD7-8D4F-8A34-493F43F7315F}"/>
              </a:ext>
            </a:extLst>
          </p:cNvPr>
          <p:cNvSpPr txBox="1">
            <a:spLocks/>
          </p:cNvSpPr>
          <p:nvPr/>
        </p:nvSpPr>
        <p:spPr>
          <a:xfrm>
            <a:off x="3858083" y="8016875"/>
            <a:ext cx="17975209" cy="675004"/>
          </a:xfrm>
          <a:prstGeom prst="rect">
            <a:avLst/>
          </a:prstGeom>
        </p:spPr>
        <p:txBody>
          <a:bodyPr vert="horz" wrap="square" lIns="0" tIns="13970" rIns="0" bIns="0" rtlCol="0">
            <a:spAutoFit/>
          </a:bodyPr>
          <a:lstStyle>
            <a:lvl1pPr>
              <a:defRPr sz="4250" b="1" i="0">
                <a:solidFill>
                  <a:schemeClr val="bg1"/>
                </a:solidFill>
                <a:latin typeface="Montserrat"/>
                <a:ea typeface="+mj-ea"/>
                <a:cs typeface="Montserrat"/>
              </a:defRPr>
            </a:lvl1pPr>
          </a:lstStyle>
          <a:p>
            <a:pPr marL="10615295" marR="0" lvl="0" indent="0" defTabSz="914400" eaLnBrk="1" fontAlgn="auto" latinLnBrk="0" hangingPunct="1">
              <a:lnSpc>
                <a:spcPct val="100000"/>
              </a:lnSpc>
              <a:spcBef>
                <a:spcPts val="110"/>
              </a:spcBef>
              <a:spcAft>
                <a:spcPts val="0"/>
              </a:spcAft>
              <a:buClrTx/>
              <a:buSzTx/>
              <a:buFontTx/>
              <a:buNone/>
              <a:tabLst/>
              <a:defRPr/>
            </a:pPr>
            <a:r>
              <a:rPr kumimoji="0" lang="en-GB" sz="4250" b="1" i="0" u="none" strike="noStrike" kern="0" cap="none" spc="5" normalizeH="0" baseline="0" noProof="0" dirty="0">
                <a:ln>
                  <a:noFill/>
                </a:ln>
                <a:solidFill>
                  <a:sysClr val="window" lastClr="FFFFFF"/>
                </a:solidFill>
                <a:effectLst/>
                <a:uLnTx/>
                <a:uFillTx/>
              </a:rPr>
              <a:t>CAPSTONE PROJECT</a:t>
            </a:r>
            <a:endParaRPr kumimoji="0" lang="en-GB" sz="4250" b="1" i="0" u="none" strike="noStrike" kern="0" cap="none" spc="0" normalizeH="0" baseline="0" noProof="0" dirty="0">
              <a:ln>
                <a:noFill/>
              </a:ln>
              <a:solidFill>
                <a:sysClr val="window" lastClr="FFFFFF"/>
              </a:solidFill>
              <a:effectLst/>
              <a:uLnTx/>
              <a:uFillTx/>
            </a:endParaRPr>
          </a:p>
        </p:txBody>
      </p:sp>
      <p:sp>
        <p:nvSpPr>
          <p:cNvPr id="8" name="object 3">
            <a:extLst>
              <a:ext uri="{FF2B5EF4-FFF2-40B4-BE49-F238E27FC236}">
                <a16:creationId xmlns:a16="http://schemas.microsoft.com/office/drawing/2014/main" id="{8B680381-45E2-1E4A-9126-54036A80D9C2}"/>
              </a:ext>
            </a:extLst>
          </p:cNvPr>
          <p:cNvSpPr txBox="1"/>
          <p:nvPr/>
        </p:nvSpPr>
        <p:spPr>
          <a:xfrm>
            <a:off x="7836809" y="8942491"/>
            <a:ext cx="11201401" cy="2243562"/>
          </a:xfrm>
          <a:prstGeom prst="rect">
            <a:avLst/>
          </a:prstGeom>
        </p:spPr>
        <p:txBody>
          <a:bodyPr vert="horz" wrap="square" lIns="0" tIns="14604" rIns="0" bIns="0" rtlCol="0">
            <a:spAutoFit/>
          </a:bodyPr>
          <a:lstStyle/>
          <a:p>
            <a:pPr marL="12700">
              <a:spcBef>
                <a:spcPts val="114"/>
              </a:spcBef>
            </a:pPr>
            <a:r>
              <a:rPr lang="en-US" sz="5400" b="1" spc="10" dirty="0">
                <a:solidFill>
                  <a:srgbClr val="FFFFFF"/>
                </a:solidFill>
                <a:latin typeface="Montserrat-ExtraBold"/>
                <a:cs typeface="Montserrat-ExtraBold"/>
              </a:rPr>
              <a:t>OPENING A NEW ITALIAN RESTAURANT </a:t>
            </a:r>
          </a:p>
          <a:p>
            <a:pPr marL="12700">
              <a:spcBef>
                <a:spcPts val="114"/>
              </a:spcBef>
            </a:pPr>
            <a:r>
              <a:rPr lang="en-US" sz="5400" b="1" spc="10" dirty="0">
                <a:solidFill>
                  <a:srgbClr val="FFFFFF"/>
                </a:solidFill>
                <a:latin typeface="Montserrat-ExtraBold"/>
                <a:cs typeface="Montserrat-ExtraBold"/>
              </a:rPr>
              <a:t>IN TORONTO</a:t>
            </a:r>
            <a:endParaRPr lang="en-US" sz="3600" b="1" spc="10" dirty="0">
              <a:solidFill>
                <a:srgbClr val="FFFFFF"/>
              </a:solidFill>
              <a:latin typeface="Montserrat-ExtraBold"/>
              <a:cs typeface="Montserrat-ExtraBold"/>
            </a:endParaRPr>
          </a:p>
          <a:p>
            <a:pPr marL="12700" algn="r">
              <a:spcBef>
                <a:spcPts val="114"/>
              </a:spcBef>
            </a:pPr>
            <a:r>
              <a:rPr lang="en-US" sz="3600" b="1" spc="10" dirty="0">
                <a:solidFill>
                  <a:srgbClr val="FFFFFF"/>
                </a:solidFill>
                <a:latin typeface="Montserrat-ExtraBold"/>
                <a:cs typeface="Montserrat-ExtraBold"/>
              </a:rPr>
              <a:t>Tommaso Colli</a:t>
            </a:r>
            <a:endParaRPr sz="3600" dirty="0">
              <a:solidFill>
                <a:prstClr val="black"/>
              </a:solidFill>
              <a:latin typeface="Montserrat-ExtraBold"/>
              <a:cs typeface="Montserrat-ExtraBold"/>
            </a:endParaRPr>
          </a:p>
        </p:txBody>
      </p:sp>
      <p:sp>
        <p:nvSpPr>
          <p:cNvPr id="9" name="object 4">
            <a:extLst>
              <a:ext uri="{FF2B5EF4-FFF2-40B4-BE49-F238E27FC236}">
                <a16:creationId xmlns:a16="http://schemas.microsoft.com/office/drawing/2014/main" id="{B2DB09DE-A520-664F-B5A9-4283C3F2EEED}"/>
              </a:ext>
            </a:extLst>
          </p:cNvPr>
          <p:cNvSpPr txBox="1"/>
          <p:nvPr/>
        </p:nvSpPr>
        <p:spPr>
          <a:xfrm>
            <a:off x="1060450" y="10074275"/>
            <a:ext cx="3962400" cy="478977"/>
          </a:xfrm>
          <a:prstGeom prst="rect">
            <a:avLst/>
          </a:prstGeom>
        </p:spPr>
        <p:txBody>
          <a:bodyPr vert="horz" wrap="square" lIns="0" tIns="17145" rIns="0" bIns="0" rtlCol="0">
            <a:spAutoFit/>
          </a:bodyPr>
          <a:lstStyle/>
          <a:p>
            <a:pPr marL="12700">
              <a:spcBef>
                <a:spcPts val="135"/>
              </a:spcBef>
            </a:pPr>
            <a:r>
              <a:rPr sz="3000" spc="20" dirty="0">
                <a:solidFill>
                  <a:srgbClr val="FFFFFF"/>
                </a:solidFill>
                <a:latin typeface="Montserrat"/>
                <a:cs typeface="Montserrat"/>
              </a:rPr>
              <a:t>June </a:t>
            </a:r>
            <a:r>
              <a:rPr sz="3000" dirty="0">
                <a:solidFill>
                  <a:srgbClr val="FFFFFF"/>
                </a:solidFill>
                <a:latin typeface="Montserrat"/>
                <a:cs typeface="Montserrat"/>
              </a:rPr>
              <a:t>1</a:t>
            </a:r>
            <a:r>
              <a:rPr lang="en-US" sz="3000" dirty="0">
                <a:solidFill>
                  <a:srgbClr val="FFFFFF"/>
                </a:solidFill>
                <a:latin typeface="Montserrat"/>
                <a:cs typeface="Montserrat"/>
              </a:rPr>
              <a:t>6</a:t>
            </a:r>
            <a:r>
              <a:rPr sz="3000" dirty="0">
                <a:solidFill>
                  <a:srgbClr val="FFFFFF"/>
                </a:solidFill>
                <a:latin typeface="Montserrat"/>
                <a:cs typeface="Montserrat"/>
              </a:rPr>
              <a:t>,</a:t>
            </a:r>
            <a:r>
              <a:rPr sz="3000" spc="-80" dirty="0">
                <a:solidFill>
                  <a:srgbClr val="FFFFFF"/>
                </a:solidFill>
                <a:latin typeface="Montserrat"/>
                <a:cs typeface="Montserrat"/>
              </a:rPr>
              <a:t> </a:t>
            </a:r>
            <a:r>
              <a:rPr sz="3000" spc="10" dirty="0">
                <a:solidFill>
                  <a:srgbClr val="FFFFFF"/>
                </a:solidFill>
                <a:latin typeface="Montserrat"/>
                <a:cs typeface="Montserrat"/>
              </a:rPr>
              <a:t>2020</a:t>
            </a:r>
            <a:endParaRPr sz="3000" dirty="0">
              <a:solidFill>
                <a:prstClr val="black"/>
              </a:solidFill>
              <a:latin typeface="Montserrat"/>
              <a:cs typeface="Montserrat"/>
            </a:endParaRPr>
          </a:p>
        </p:txBody>
      </p:sp>
      <p:pic>
        <p:nvPicPr>
          <p:cNvPr id="6" name="Picture 5">
            <a:extLst>
              <a:ext uri="{FF2B5EF4-FFF2-40B4-BE49-F238E27FC236}">
                <a16:creationId xmlns:a16="http://schemas.microsoft.com/office/drawing/2014/main" id="{DD6D1380-CB73-4390-8081-E30F884C01A9}"/>
              </a:ext>
            </a:extLst>
          </p:cNvPr>
          <p:cNvPicPr/>
          <p:nvPr/>
        </p:nvPicPr>
        <p:blipFill rotWithShape="1">
          <a:blip r:embed="rId3"/>
          <a:srcRect l="9829" t="27574" r="38889" b="9145"/>
          <a:stretch/>
        </p:blipFill>
        <p:spPr bwMode="auto">
          <a:xfrm>
            <a:off x="-912" y="-16328"/>
            <a:ext cx="13335000" cy="894249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73942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6" name="Picture 15" descr="A picture containing sky, outdoor, object&#10;&#10;Description automatically generated">
            <a:extLst>
              <a:ext uri="{FF2B5EF4-FFF2-40B4-BE49-F238E27FC236}">
                <a16:creationId xmlns:a16="http://schemas.microsoft.com/office/drawing/2014/main" id="{9AC2A906-1BD5-7447-89E5-7DF478DB01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4" name="object 4"/>
          <p:cNvSpPr txBox="1"/>
          <p:nvPr/>
        </p:nvSpPr>
        <p:spPr>
          <a:xfrm>
            <a:off x="1136650" y="2728156"/>
            <a:ext cx="12364720" cy="5430333"/>
          </a:xfrm>
          <a:prstGeom prst="rect">
            <a:avLst/>
          </a:prstGeom>
        </p:spPr>
        <p:txBody>
          <a:bodyPr vert="horz" wrap="square" lIns="0" tIns="13335" rIns="0" bIns="0" rtlCol="0">
            <a:spAutoFit/>
          </a:bodyPr>
          <a:lstStyle/>
          <a:p>
            <a:r>
              <a:rPr lang="en-US" sz="4400" dirty="0">
                <a:solidFill>
                  <a:schemeClr val="bg1"/>
                </a:solidFill>
              </a:rPr>
              <a:t>As anticipated in the results, most of the Italian restaurants are located in cluster 2, then 4, 1, and finally cluster 3. </a:t>
            </a:r>
          </a:p>
          <a:p>
            <a:endParaRPr lang="en-US" sz="4400" dirty="0">
              <a:solidFill>
                <a:schemeClr val="bg1"/>
              </a:solidFill>
            </a:endParaRPr>
          </a:p>
          <a:p>
            <a:r>
              <a:rPr lang="en-US" sz="4400" dirty="0">
                <a:solidFill>
                  <a:schemeClr val="bg1"/>
                </a:solidFill>
              </a:rPr>
              <a:t>The areas to focus on, in order of priority for the opening of a new Italian restaurant would then be around </a:t>
            </a:r>
            <a:r>
              <a:rPr lang="en-US" sz="4400" u="sng" dirty="0">
                <a:solidFill>
                  <a:schemeClr val="bg1"/>
                </a:solidFill>
              </a:rPr>
              <a:t>High Park</a:t>
            </a:r>
            <a:r>
              <a:rPr lang="en-US" sz="4400" dirty="0">
                <a:solidFill>
                  <a:schemeClr val="bg1"/>
                </a:solidFill>
              </a:rPr>
              <a:t>, or the area of </a:t>
            </a:r>
            <a:r>
              <a:rPr lang="en-US" sz="4400" u="sng" dirty="0">
                <a:solidFill>
                  <a:schemeClr val="bg1"/>
                </a:solidFill>
              </a:rPr>
              <a:t>Yorkville / Central Bay Street</a:t>
            </a:r>
            <a:r>
              <a:rPr lang="en-US" sz="4400" dirty="0">
                <a:solidFill>
                  <a:schemeClr val="bg1"/>
                </a:solidFill>
              </a:rPr>
              <a:t>.</a:t>
            </a:r>
          </a:p>
        </p:txBody>
      </p:sp>
      <p:sp>
        <p:nvSpPr>
          <p:cNvPr id="15" name="object 4">
            <a:extLst>
              <a:ext uri="{FF2B5EF4-FFF2-40B4-BE49-F238E27FC236}">
                <a16:creationId xmlns:a16="http://schemas.microsoft.com/office/drawing/2014/main" id="{C0B4CC1E-1D29-4F2E-8425-1BC4FC3AA7D9}"/>
              </a:ext>
            </a:extLst>
          </p:cNvPr>
          <p:cNvSpPr txBox="1">
            <a:spLocks/>
          </p:cNvSpPr>
          <p:nvPr/>
        </p:nvSpPr>
        <p:spPr>
          <a:xfrm>
            <a:off x="1005829" y="901650"/>
            <a:ext cx="6988821" cy="925253"/>
          </a:xfrm>
          <a:prstGeom prst="rect">
            <a:avLst/>
          </a:prstGeom>
        </p:spPr>
        <p:txBody>
          <a:bodyPr vert="horz" wrap="square" lIns="0" tIns="17145" rIns="0" bIns="0" rtlCol="0">
            <a:spAutoFit/>
          </a:bodyPr>
          <a:lstStyle>
            <a:lvl1pPr>
              <a:defRPr sz="5450" b="0" i="0">
                <a:solidFill>
                  <a:schemeClr val="bg1"/>
                </a:solidFill>
                <a:latin typeface="Impact"/>
                <a:ea typeface="+mj-ea"/>
                <a:cs typeface="Impact"/>
              </a:defRPr>
            </a:lvl1pPr>
          </a:lstStyle>
          <a:p>
            <a:pPr marL="12700">
              <a:spcBef>
                <a:spcPts val="135"/>
              </a:spcBef>
            </a:pPr>
            <a:r>
              <a:rPr lang="en-US" sz="5900" b="1" kern="0" spc="20" dirty="0">
                <a:latin typeface="Montserrat-ExtraBold"/>
                <a:cs typeface="Montserrat-ExtraBold"/>
              </a:rPr>
              <a:t>RECOMMENDATIONS</a:t>
            </a:r>
            <a:endParaRPr lang="en-US" sz="5900" kern="0" dirty="0">
              <a:latin typeface="Montserrat-ExtraBold"/>
              <a:cs typeface="Montserrat-ExtraBold"/>
            </a:endParaRPr>
          </a:p>
        </p:txBody>
      </p:sp>
    </p:spTree>
    <p:extLst>
      <p:ext uri="{BB962C8B-B14F-4D97-AF65-F5344CB8AC3E}">
        <p14:creationId xmlns:p14="http://schemas.microsoft.com/office/powerpoint/2010/main" val="414106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picture containing sky, outdoor, object&#10;&#10;Description automatically generated">
            <a:extLst>
              <a:ext uri="{FF2B5EF4-FFF2-40B4-BE49-F238E27FC236}">
                <a16:creationId xmlns:a16="http://schemas.microsoft.com/office/drawing/2014/main" id="{9AC2A906-1BD5-7447-89E5-7DF478DB01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4" name="object 4"/>
          <p:cNvSpPr txBox="1"/>
          <p:nvPr/>
        </p:nvSpPr>
        <p:spPr>
          <a:xfrm>
            <a:off x="1005829" y="3074763"/>
            <a:ext cx="12364720" cy="6415218"/>
          </a:xfrm>
          <a:prstGeom prst="rect">
            <a:avLst/>
          </a:prstGeom>
        </p:spPr>
        <p:txBody>
          <a:bodyPr vert="horz" wrap="square" lIns="0" tIns="13335" rIns="0" bIns="0" rtlCol="0">
            <a:spAutoFit/>
          </a:bodyPr>
          <a:lstStyle/>
          <a:p>
            <a:r>
              <a:rPr lang="en-US" sz="3200" dirty="0">
                <a:solidFill>
                  <a:schemeClr val="bg1"/>
                </a:solidFill>
              </a:rPr>
              <a:t>The main assumption of this project is that opening a new Italian restaurant in an area that has already some other Italian restaurants would be a good idea.</a:t>
            </a:r>
          </a:p>
          <a:p>
            <a:endParaRPr lang="en-US" sz="3200" dirty="0">
              <a:solidFill>
                <a:schemeClr val="bg1"/>
              </a:solidFill>
            </a:endParaRPr>
          </a:p>
          <a:p>
            <a:r>
              <a:rPr lang="en-US" sz="3200" dirty="0">
                <a:solidFill>
                  <a:schemeClr val="bg1"/>
                </a:solidFill>
              </a:rPr>
              <a:t>The second valuation has been to identify the area that has the highest concentration of Italian population: Etobicoke.</a:t>
            </a:r>
          </a:p>
          <a:p>
            <a:endParaRPr lang="en-US" sz="3200" dirty="0">
              <a:solidFill>
                <a:schemeClr val="bg1"/>
              </a:solidFill>
            </a:endParaRPr>
          </a:p>
          <a:p>
            <a:r>
              <a:rPr lang="en-US" sz="3200" dirty="0">
                <a:solidFill>
                  <a:schemeClr val="bg1"/>
                </a:solidFill>
              </a:rPr>
              <a:t>The final valuation has been to consider the average prices of real estate in different areas of Toronto.</a:t>
            </a:r>
          </a:p>
          <a:p>
            <a:endParaRPr lang="en-US" sz="3200" dirty="0">
              <a:solidFill>
                <a:schemeClr val="bg1"/>
              </a:solidFill>
            </a:endParaRPr>
          </a:p>
          <a:p>
            <a:r>
              <a:rPr lang="en-US" sz="3200" dirty="0">
                <a:solidFill>
                  <a:schemeClr val="bg1"/>
                </a:solidFill>
              </a:rPr>
              <a:t>For future research, it could be useful to consider areas that have a lower presence of Italian restaurants but might be still promising for the purpose of opening a new Italian restaurant.</a:t>
            </a:r>
          </a:p>
        </p:txBody>
      </p:sp>
      <p:sp>
        <p:nvSpPr>
          <p:cNvPr id="15" name="object 4">
            <a:extLst>
              <a:ext uri="{FF2B5EF4-FFF2-40B4-BE49-F238E27FC236}">
                <a16:creationId xmlns:a16="http://schemas.microsoft.com/office/drawing/2014/main" id="{C0B4CC1E-1D29-4F2E-8425-1BC4FC3AA7D9}"/>
              </a:ext>
            </a:extLst>
          </p:cNvPr>
          <p:cNvSpPr txBox="1">
            <a:spLocks/>
          </p:cNvSpPr>
          <p:nvPr/>
        </p:nvSpPr>
        <p:spPr>
          <a:xfrm>
            <a:off x="1005829" y="901650"/>
            <a:ext cx="11560821" cy="1833194"/>
          </a:xfrm>
          <a:prstGeom prst="rect">
            <a:avLst/>
          </a:prstGeom>
        </p:spPr>
        <p:txBody>
          <a:bodyPr vert="horz" wrap="square" lIns="0" tIns="17145" rIns="0" bIns="0" rtlCol="0">
            <a:spAutoFit/>
          </a:bodyPr>
          <a:lstStyle>
            <a:lvl1pPr>
              <a:defRPr sz="5450" b="0" i="0">
                <a:solidFill>
                  <a:schemeClr val="bg1"/>
                </a:solidFill>
                <a:latin typeface="Impact"/>
                <a:ea typeface="+mj-ea"/>
                <a:cs typeface="Impact"/>
              </a:defRPr>
            </a:lvl1pPr>
          </a:lstStyle>
          <a:p>
            <a:pPr marL="12700">
              <a:spcBef>
                <a:spcPts val="135"/>
              </a:spcBef>
            </a:pPr>
            <a:r>
              <a:rPr lang="en-US" sz="5900" b="1" kern="0" spc="20" dirty="0">
                <a:latin typeface="Montserrat-ExtraBold"/>
              </a:rPr>
              <a:t>LIMITATIONS AND SUGGESTIONS FOR FUTURE RESEARCH</a:t>
            </a:r>
          </a:p>
        </p:txBody>
      </p:sp>
    </p:spTree>
    <p:extLst>
      <p:ext uri="{BB962C8B-B14F-4D97-AF65-F5344CB8AC3E}">
        <p14:creationId xmlns:p14="http://schemas.microsoft.com/office/powerpoint/2010/main" val="3719640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sky, outdoor&#10;&#10;Description automatically generated">
            <a:extLst>
              <a:ext uri="{FF2B5EF4-FFF2-40B4-BE49-F238E27FC236}">
                <a16:creationId xmlns:a16="http://schemas.microsoft.com/office/drawing/2014/main" id="{3B8312B9-B8CF-244B-88EA-7A61F8CDDF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3" name="object 3"/>
          <p:cNvSpPr txBox="1"/>
          <p:nvPr/>
        </p:nvSpPr>
        <p:spPr>
          <a:xfrm>
            <a:off x="1005858" y="901682"/>
            <a:ext cx="9350991" cy="925253"/>
          </a:xfrm>
          <a:prstGeom prst="rect">
            <a:avLst/>
          </a:prstGeom>
        </p:spPr>
        <p:txBody>
          <a:bodyPr vert="horz" wrap="square" lIns="0" tIns="17145" rIns="0" bIns="0" rtlCol="0">
            <a:spAutoFit/>
          </a:bodyPr>
          <a:lstStyle/>
          <a:p>
            <a:pPr marL="12700" marR="0" lvl="0" indent="0" algn="l" defTabSz="914400" rtl="0" eaLnBrk="1" fontAlgn="auto" latinLnBrk="0" hangingPunct="1">
              <a:lnSpc>
                <a:spcPct val="100000"/>
              </a:lnSpc>
              <a:spcBef>
                <a:spcPts val="135"/>
              </a:spcBef>
              <a:spcAft>
                <a:spcPts val="0"/>
              </a:spcAft>
              <a:buClrTx/>
              <a:buSzTx/>
              <a:buFontTx/>
              <a:buNone/>
              <a:tabLst/>
              <a:defRPr/>
            </a:pPr>
            <a:r>
              <a:rPr kumimoji="0" lang="en-US" sz="5900" b="1" i="0" u="none" strike="noStrike" kern="1200" cap="none" spc="20" normalizeH="0" baseline="0" noProof="0" dirty="0">
                <a:ln>
                  <a:noFill/>
                </a:ln>
                <a:solidFill>
                  <a:srgbClr val="FFFFFF"/>
                </a:solidFill>
                <a:effectLst/>
                <a:uLnTx/>
                <a:uFillTx/>
                <a:latin typeface="Montserrat-ExtraBold"/>
                <a:ea typeface="+mn-ea"/>
                <a:cs typeface="Montserrat-ExtraBold"/>
              </a:rPr>
              <a:t>CONCLUSION</a:t>
            </a:r>
            <a:endParaRPr kumimoji="0" sz="5900" b="0" i="0" u="none" strike="noStrike" kern="1200" cap="none" spc="0" normalizeH="0" baseline="0" noProof="0" dirty="0">
              <a:ln>
                <a:noFill/>
              </a:ln>
              <a:solidFill>
                <a:prstClr val="black"/>
              </a:solidFill>
              <a:effectLst/>
              <a:uLnTx/>
              <a:uFillTx/>
              <a:latin typeface="Montserrat-ExtraBold"/>
              <a:ea typeface="+mn-ea"/>
              <a:cs typeface="Montserrat-ExtraBold"/>
            </a:endParaRPr>
          </a:p>
        </p:txBody>
      </p:sp>
      <p:sp>
        <p:nvSpPr>
          <p:cNvPr id="4" name="object 4"/>
          <p:cNvSpPr txBox="1">
            <a:spLocks noGrp="1"/>
          </p:cNvSpPr>
          <p:nvPr>
            <p:ph type="body" idx="1"/>
          </p:nvPr>
        </p:nvSpPr>
        <p:spPr>
          <a:xfrm>
            <a:off x="1005858" y="2380896"/>
            <a:ext cx="15558135" cy="7952177"/>
          </a:xfrm>
          <a:prstGeom prst="rect">
            <a:avLst/>
          </a:prstGeom>
        </p:spPr>
        <p:txBody>
          <a:bodyPr vert="horz" wrap="square" lIns="0" tIns="49530" rIns="0" bIns="0" rtlCol="0">
            <a:spAutoFit/>
          </a:bodyPr>
          <a:lstStyle/>
          <a:p>
            <a:r>
              <a:rPr lang="en-US" dirty="0"/>
              <a:t>I would suggest the entrepreneur to consider opening </a:t>
            </a:r>
          </a:p>
          <a:p>
            <a:r>
              <a:rPr lang="en-US" dirty="0"/>
              <a:t>the new Italian restaurant either in the area of High Park, </a:t>
            </a:r>
          </a:p>
          <a:p>
            <a:r>
              <a:rPr lang="en-US" dirty="0"/>
              <a:t>or in the area of Yorkville / Central Bay Street. </a:t>
            </a:r>
          </a:p>
          <a:p>
            <a:endParaRPr lang="en-US" dirty="0"/>
          </a:p>
          <a:p>
            <a:r>
              <a:rPr lang="en-US" dirty="0"/>
              <a:t>By checking the real estate prices in Toronto, I can add that </a:t>
            </a:r>
          </a:p>
          <a:p>
            <a:r>
              <a:rPr lang="en-US" dirty="0"/>
              <a:t>the closer we go to Etobicoke, the lower the prices of store would be. In that area we could take advantage of both a high Italian population, as well as more affordable real estate. The decision to locate in this area could work for a less posh, "home-cooked" style of restaurant.</a:t>
            </a:r>
          </a:p>
          <a:p>
            <a:endParaRPr lang="en-US" dirty="0"/>
          </a:p>
          <a:p>
            <a:r>
              <a:rPr lang="en-US" dirty="0"/>
              <a:t>On the other hand, if the idea is to open a very chic, high-end restaurant, it could be worth it to explore a more central area, which could benefit from a population of higher-spenders, who probably work and/or live in that area.</a:t>
            </a:r>
          </a:p>
        </p:txBody>
      </p:sp>
      <p:sp>
        <p:nvSpPr>
          <p:cNvPr id="5" name="object 5"/>
          <p:cNvSpPr/>
          <p:nvPr/>
        </p:nvSpPr>
        <p:spPr>
          <a:xfrm>
            <a:off x="12633090" y="0"/>
            <a:ext cx="7471409" cy="6356985"/>
          </a:xfrm>
          <a:custGeom>
            <a:avLst/>
            <a:gdLst/>
            <a:ahLst/>
            <a:cxnLst/>
            <a:rect l="l" t="t" r="r" b="b"/>
            <a:pathLst>
              <a:path w="7471409" h="6356985">
                <a:moveTo>
                  <a:pt x="7471000" y="0"/>
                </a:moveTo>
                <a:lnTo>
                  <a:pt x="0" y="0"/>
                </a:lnTo>
                <a:lnTo>
                  <a:pt x="2080" y="20486"/>
                </a:lnTo>
                <a:lnTo>
                  <a:pt x="8341" y="77551"/>
                </a:lnTo>
                <a:lnTo>
                  <a:pt x="15053" y="134479"/>
                </a:lnTo>
                <a:lnTo>
                  <a:pt x="22214" y="191268"/>
                </a:lnTo>
                <a:lnTo>
                  <a:pt x="29821" y="247918"/>
                </a:lnTo>
                <a:lnTo>
                  <a:pt x="37874" y="304425"/>
                </a:lnTo>
                <a:lnTo>
                  <a:pt x="46370" y="360788"/>
                </a:lnTo>
                <a:lnTo>
                  <a:pt x="55307" y="417005"/>
                </a:lnTo>
                <a:lnTo>
                  <a:pt x="64685" y="473074"/>
                </a:lnTo>
                <a:lnTo>
                  <a:pt x="74499" y="528994"/>
                </a:lnTo>
                <a:lnTo>
                  <a:pt x="84750" y="584763"/>
                </a:lnTo>
                <a:lnTo>
                  <a:pt x="95435" y="640378"/>
                </a:lnTo>
                <a:lnTo>
                  <a:pt x="106553" y="695839"/>
                </a:lnTo>
                <a:lnTo>
                  <a:pt x="118100" y="751142"/>
                </a:lnTo>
                <a:lnTo>
                  <a:pt x="130077" y="806287"/>
                </a:lnTo>
                <a:lnTo>
                  <a:pt x="142480" y="861272"/>
                </a:lnTo>
                <a:lnTo>
                  <a:pt x="155309" y="916094"/>
                </a:lnTo>
                <a:lnTo>
                  <a:pt x="168560" y="970752"/>
                </a:lnTo>
                <a:lnTo>
                  <a:pt x="182233" y="1025244"/>
                </a:lnTo>
                <a:lnTo>
                  <a:pt x="196326" y="1079568"/>
                </a:lnTo>
                <a:lnTo>
                  <a:pt x="210836" y="1133723"/>
                </a:lnTo>
                <a:lnTo>
                  <a:pt x="225762" y="1187707"/>
                </a:lnTo>
                <a:lnTo>
                  <a:pt x="241103" y="1241517"/>
                </a:lnTo>
                <a:lnTo>
                  <a:pt x="256855" y="1295152"/>
                </a:lnTo>
                <a:lnTo>
                  <a:pt x="273018" y="1348610"/>
                </a:lnTo>
                <a:lnTo>
                  <a:pt x="289590" y="1401889"/>
                </a:lnTo>
                <a:lnTo>
                  <a:pt x="306568" y="1454988"/>
                </a:lnTo>
                <a:lnTo>
                  <a:pt x="323952" y="1507905"/>
                </a:lnTo>
                <a:lnTo>
                  <a:pt x="341738" y="1560637"/>
                </a:lnTo>
                <a:lnTo>
                  <a:pt x="359926" y="1613184"/>
                </a:lnTo>
                <a:lnTo>
                  <a:pt x="378513" y="1665542"/>
                </a:lnTo>
                <a:lnTo>
                  <a:pt x="397498" y="1717711"/>
                </a:lnTo>
                <a:lnTo>
                  <a:pt x="416879" y="1769688"/>
                </a:lnTo>
                <a:lnTo>
                  <a:pt x="436654" y="1821473"/>
                </a:lnTo>
                <a:lnTo>
                  <a:pt x="456821" y="1873062"/>
                </a:lnTo>
                <a:lnTo>
                  <a:pt x="477378" y="1924454"/>
                </a:lnTo>
                <a:lnTo>
                  <a:pt x="498324" y="1975647"/>
                </a:lnTo>
                <a:lnTo>
                  <a:pt x="519657" y="2026639"/>
                </a:lnTo>
                <a:lnTo>
                  <a:pt x="541375" y="2077429"/>
                </a:lnTo>
                <a:lnTo>
                  <a:pt x="563475" y="2128015"/>
                </a:lnTo>
                <a:lnTo>
                  <a:pt x="585957" y="2178395"/>
                </a:lnTo>
                <a:lnTo>
                  <a:pt x="608818" y="2228567"/>
                </a:lnTo>
                <a:lnTo>
                  <a:pt x="632057" y="2278529"/>
                </a:lnTo>
                <a:lnTo>
                  <a:pt x="655672" y="2328280"/>
                </a:lnTo>
                <a:lnTo>
                  <a:pt x="679660" y="2377817"/>
                </a:lnTo>
                <a:lnTo>
                  <a:pt x="704021" y="2427139"/>
                </a:lnTo>
                <a:lnTo>
                  <a:pt x="728752" y="2476244"/>
                </a:lnTo>
                <a:lnTo>
                  <a:pt x="753852" y="2525130"/>
                </a:lnTo>
                <a:lnTo>
                  <a:pt x="779318" y="2573796"/>
                </a:lnTo>
                <a:lnTo>
                  <a:pt x="805149" y="2622239"/>
                </a:lnTo>
                <a:lnTo>
                  <a:pt x="831343" y="2670458"/>
                </a:lnTo>
                <a:lnTo>
                  <a:pt x="857898" y="2718450"/>
                </a:lnTo>
                <a:lnTo>
                  <a:pt x="884812" y="2766215"/>
                </a:lnTo>
                <a:lnTo>
                  <a:pt x="912084" y="2813749"/>
                </a:lnTo>
                <a:lnTo>
                  <a:pt x="939712" y="2861052"/>
                </a:lnTo>
                <a:lnTo>
                  <a:pt x="967694" y="2908122"/>
                </a:lnTo>
                <a:lnTo>
                  <a:pt x="996027" y="2954956"/>
                </a:lnTo>
                <a:lnTo>
                  <a:pt x="1024711" y="3001554"/>
                </a:lnTo>
                <a:lnTo>
                  <a:pt x="1053743" y="3047912"/>
                </a:lnTo>
                <a:lnTo>
                  <a:pt x="1083122" y="3094030"/>
                </a:lnTo>
                <a:lnTo>
                  <a:pt x="1112846" y="3139905"/>
                </a:lnTo>
                <a:lnTo>
                  <a:pt x="1142912" y="3185535"/>
                </a:lnTo>
                <a:lnTo>
                  <a:pt x="1173320" y="3230920"/>
                </a:lnTo>
                <a:lnTo>
                  <a:pt x="1204067" y="3276056"/>
                </a:lnTo>
                <a:lnTo>
                  <a:pt x="1235151" y="3320942"/>
                </a:lnTo>
                <a:lnTo>
                  <a:pt x="1266571" y="3365577"/>
                </a:lnTo>
                <a:lnTo>
                  <a:pt x="1298325" y="3409959"/>
                </a:lnTo>
                <a:lnTo>
                  <a:pt x="1330410" y="3454084"/>
                </a:lnTo>
                <a:lnTo>
                  <a:pt x="1362826" y="3497953"/>
                </a:lnTo>
                <a:lnTo>
                  <a:pt x="1395570" y="3541563"/>
                </a:lnTo>
                <a:lnTo>
                  <a:pt x="1428641" y="3584912"/>
                </a:lnTo>
                <a:lnTo>
                  <a:pt x="1462037" y="3627998"/>
                </a:lnTo>
                <a:lnTo>
                  <a:pt x="1495755" y="3670820"/>
                </a:lnTo>
                <a:lnTo>
                  <a:pt x="1529794" y="3713375"/>
                </a:lnTo>
                <a:lnTo>
                  <a:pt x="1564153" y="3755663"/>
                </a:lnTo>
                <a:lnTo>
                  <a:pt x="1598829" y="3797680"/>
                </a:lnTo>
                <a:lnTo>
                  <a:pt x="1633820" y="3839426"/>
                </a:lnTo>
                <a:lnTo>
                  <a:pt x="1669125" y="3880898"/>
                </a:lnTo>
                <a:lnTo>
                  <a:pt x="1704742" y="3922095"/>
                </a:lnTo>
                <a:lnTo>
                  <a:pt x="1740669" y="3963014"/>
                </a:lnTo>
                <a:lnTo>
                  <a:pt x="1776905" y="4003655"/>
                </a:lnTo>
                <a:lnTo>
                  <a:pt x="1813447" y="4044014"/>
                </a:lnTo>
                <a:lnTo>
                  <a:pt x="1850293" y="4084091"/>
                </a:lnTo>
                <a:lnTo>
                  <a:pt x="1887443" y="4123883"/>
                </a:lnTo>
                <a:lnTo>
                  <a:pt x="1924893" y="4163389"/>
                </a:lnTo>
                <a:lnTo>
                  <a:pt x="1962642" y="4202607"/>
                </a:lnTo>
                <a:lnTo>
                  <a:pt x="2000689" y="4241534"/>
                </a:lnTo>
                <a:lnTo>
                  <a:pt x="2039031" y="4280170"/>
                </a:lnTo>
                <a:lnTo>
                  <a:pt x="2077667" y="4318512"/>
                </a:lnTo>
                <a:lnTo>
                  <a:pt x="2116594" y="4356559"/>
                </a:lnTo>
                <a:lnTo>
                  <a:pt x="2155812" y="4394308"/>
                </a:lnTo>
                <a:lnTo>
                  <a:pt x="2195318" y="4431759"/>
                </a:lnTo>
                <a:lnTo>
                  <a:pt x="2235110" y="4468908"/>
                </a:lnTo>
                <a:lnTo>
                  <a:pt x="2275187" y="4505754"/>
                </a:lnTo>
                <a:lnTo>
                  <a:pt x="2315546" y="4542296"/>
                </a:lnTo>
                <a:lnTo>
                  <a:pt x="2356187" y="4578532"/>
                </a:lnTo>
                <a:lnTo>
                  <a:pt x="2397106" y="4614459"/>
                </a:lnTo>
                <a:lnTo>
                  <a:pt x="2438303" y="4650076"/>
                </a:lnTo>
                <a:lnTo>
                  <a:pt x="2479775" y="4685381"/>
                </a:lnTo>
                <a:lnTo>
                  <a:pt x="2521521" y="4720373"/>
                </a:lnTo>
                <a:lnTo>
                  <a:pt x="2563538" y="4755048"/>
                </a:lnTo>
                <a:lnTo>
                  <a:pt x="2605826" y="4789407"/>
                </a:lnTo>
                <a:lnTo>
                  <a:pt x="2648381" y="4823446"/>
                </a:lnTo>
                <a:lnTo>
                  <a:pt x="2691203" y="4857165"/>
                </a:lnTo>
                <a:lnTo>
                  <a:pt x="2734289" y="4890560"/>
                </a:lnTo>
                <a:lnTo>
                  <a:pt x="2777638" y="4923631"/>
                </a:lnTo>
                <a:lnTo>
                  <a:pt x="2821248" y="4956375"/>
                </a:lnTo>
                <a:lnTo>
                  <a:pt x="2865117" y="4988791"/>
                </a:lnTo>
                <a:lnTo>
                  <a:pt x="2909243" y="5020877"/>
                </a:lnTo>
                <a:lnTo>
                  <a:pt x="2953624" y="5052630"/>
                </a:lnTo>
                <a:lnTo>
                  <a:pt x="2998259" y="5084050"/>
                </a:lnTo>
                <a:lnTo>
                  <a:pt x="3043145" y="5115135"/>
                </a:lnTo>
                <a:lnTo>
                  <a:pt x="3088281" y="5145881"/>
                </a:lnTo>
                <a:lnTo>
                  <a:pt x="3133666" y="5176289"/>
                </a:lnTo>
                <a:lnTo>
                  <a:pt x="3179297" y="5206356"/>
                </a:lnTo>
                <a:lnTo>
                  <a:pt x="3225172" y="5236079"/>
                </a:lnTo>
                <a:lnTo>
                  <a:pt x="3271289" y="5265458"/>
                </a:lnTo>
                <a:lnTo>
                  <a:pt x="3317647" y="5294490"/>
                </a:lnTo>
                <a:lnTo>
                  <a:pt x="3364245" y="5323174"/>
                </a:lnTo>
                <a:lnTo>
                  <a:pt x="3411079" y="5351508"/>
                </a:lnTo>
                <a:lnTo>
                  <a:pt x="3458149" y="5379489"/>
                </a:lnTo>
                <a:lnTo>
                  <a:pt x="3505452" y="5407117"/>
                </a:lnTo>
                <a:lnTo>
                  <a:pt x="3552987" y="5434389"/>
                </a:lnTo>
                <a:lnTo>
                  <a:pt x="3600751" y="5461303"/>
                </a:lnTo>
                <a:lnTo>
                  <a:pt x="3648744" y="5487858"/>
                </a:lnTo>
                <a:lnTo>
                  <a:pt x="3696962" y="5514052"/>
                </a:lnTo>
                <a:lnTo>
                  <a:pt x="3794071" y="5565349"/>
                </a:lnTo>
                <a:lnTo>
                  <a:pt x="3892062" y="5615180"/>
                </a:lnTo>
                <a:lnTo>
                  <a:pt x="3990921" y="5663529"/>
                </a:lnTo>
                <a:lnTo>
                  <a:pt x="4090634" y="5710383"/>
                </a:lnTo>
                <a:lnTo>
                  <a:pt x="4191186" y="5755726"/>
                </a:lnTo>
                <a:lnTo>
                  <a:pt x="4292562" y="5799544"/>
                </a:lnTo>
                <a:lnTo>
                  <a:pt x="4394748" y="5841823"/>
                </a:lnTo>
                <a:lnTo>
                  <a:pt x="4497729" y="5882547"/>
                </a:lnTo>
                <a:lnTo>
                  <a:pt x="4601490" y="5921703"/>
                </a:lnTo>
                <a:lnTo>
                  <a:pt x="4706017" y="5959275"/>
                </a:lnTo>
                <a:lnTo>
                  <a:pt x="4811296" y="5995249"/>
                </a:lnTo>
                <a:lnTo>
                  <a:pt x="4917312" y="6029611"/>
                </a:lnTo>
                <a:lnTo>
                  <a:pt x="5024049" y="6062346"/>
                </a:lnTo>
                <a:lnTo>
                  <a:pt x="5131495" y="6093439"/>
                </a:lnTo>
                <a:lnTo>
                  <a:pt x="5239633" y="6122875"/>
                </a:lnTo>
                <a:lnTo>
                  <a:pt x="5348449" y="6150641"/>
                </a:lnTo>
                <a:lnTo>
                  <a:pt x="5457929" y="6176721"/>
                </a:lnTo>
                <a:lnTo>
                  <a:pt x="5568059" y="6201101"/>
                </a:lnTo>
                <a:lnTo>
                  <a:pt x="5678823" y="6223766"/>
                </a:lnTo>
                <a:lnTo>
                  <a:pt x="5790207" y="6244702"/>
                </a:lnTo>
                <a:lnTo>
                  <a:pt x="5902196" y="6263894"/>
                </a:lnTo>
                <a:lnTo>
                  <a:pt x="6014776" y="6281327"/>
                </a:lnTo>
                <a:lnTo>
                  <a:pt x="6127933" y="6296987"/>
                </a:lnTo>
                <a:lnTo>
                  <a:pt x="6241651" y="6310860"/>
                </a:lnTo>
                <a:lnTo>
                  <a:pt x="6355915" y="6322930"/>
                </a:lnTo>
                <a:lnTo>
                  <a:pt x="6470713" y="6333183"/>
                </a:lnTo>
                <a:lnTo>
                  <a:pt x="6586028" y="6341605"/>
                </a:lnTo>
                <a:lnTo>
                  <a:pt x="6701846" y="6348181"/>
                </a:lnTo>
                <a:lnTo>
                  <a:pt x="6818153" y="6352896"/>
                </a:lnTo>
                <a:lnTo>
                  <a:pt x="6934934" y="6355736"/>
                </a:lnTo>
                <a:lnTo>
                  <a:pt x="7052174" y="6356685"/>
                </a:lnTo>
                <a:lnTo>
                  <a:pt x="7110851" y="6356448"/>
                </a:lnTo>
                <a:lnTo>
                  <a:pt x="7169414" y="6355736"/>
                </a:lnTo>
                <a:lnTo>
                  <a:pt x="7227863" y="6354551"/>
                </a:lnTo>
                <a:lnTo>
                  <a:pt x="7286195" y="6352896"/>
                </a:lnTo>
                <a:lnTo>
                  <a:pt x="7344409" y="6350772"/>
                </a:lnTo>
                <a:lnTo>
                  <a:pt x="7402502" y="6348181"/>
                </a:lnTo>
                <a:lnTo>
                  <a:pt x="7460473" y="6345125"/>
                </a:lnTo>
                <a:lnTo>
                  <a:pt x="7471000" y="6344484"/>
                </a:lnTo>
                <a:lnTo>
                  <a:pt x="7471000" y="0"/>
                </a:lnTo>
                <a:close/>
              </a:path>
            </a:pathLst>
          </a:custGeom>
          <a:solidFill>
            <a:srgbClr val="FFFFFF"/>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object 6"/>
          <p:cNvSpPr/>
          <p:nvPr/>
        </p:nvSpPr>
        <p:spPr>
          <a:xfrm>
            <a:off x="12317293" y="0"/>
            <a:ext cx="7787005" cy="6671309"/>
          </a:xfrm>
          <a:custGeom>
            <a:avLst/>
            <a:gdLst/>
            <a:ahLst/>
            <a:cxnLst/>
            <a:rect l="l" t="t" r="r" b="b"/>
            <a:pathLst>
              <a:path w="7787005" h="6671309">
                <a:moveTo>
                  <a:pt x="7786795" y="6659169"/>
                </a:moveTo>
                <a:lnTo>
                  <a:pt x="7733822" y="6661962"/>
                </a:lnTo>
                <a:lnTo>
                  <a:pt x="7673155" y="6664668"/>
                </a:lnTo>
                <a:lnTo>
                  <a:pt x="7612361" y="6666886"/>
                </a:lnTo>
                <a:lnTo>
                  <a:pt x="7551444" y="6668615"/>
                </a:lnTo>
                <a:lnTo>
                  <a:pt x="7490405" y="6669852"/>
                </a:lnTo>
                <a:lnTo>
                  <a:pt x="7429247" y="6670595"/>
                </a:lnTo>
                <a:lnTo>
                  <a:pt x="7367970" y="6670843"/>
                </a:lnTo>
                <a:lnTo>
                  <a:pt x="7306693" y="6670595"/>
                </a:lnTo>
                <a:lnTo>
                  <a:pt x="7245534" y="6669852"/>
                </a:lnTo>
                <a:lnTo>
                  <a:pt x="7184495" y="6668615"/>
                </a:lnTo>
                <a:lnTo>
                  <a:pt x="7123578" y="6666886"/>
                </a:lnTo>
                <a:lnTo>
                  <a:pt x="7062785" y="6664668"/>
                </a:lnTo>
                <a:lnTo>
                  <a:pt x="7002117" y="6661962"/>
                </a:lnTo>
                <a:lnTo>
                  <a:pt x="6941577" y="6658770"/>
                </a:lnTo>
                <a:lnTo>
                  <a:pt x="6881167" y="6655095"/>
                </a:lnTo>
                <a:lnTo>
                  <a:pt x="6820887" y="6650938"/>
                </a:lnTo>
                <a:lnTo>
                  <a:pt x="6760741" y="6646300"/>
                </a:lnTo>
                <a:lnTo>
                  <a:pt x="6700731" y="6641184"/>
                </a:lnTo>
                <a:lnTo>
                  <a:pt x="6640857" y="6635592"/>
                </a:lnTo>
                <a:lnTo>
                  <a:pt x="6581122" y="6629526"/>
                </a:lnTo>
                <a:lnTo>
                  <a:pt x="6521529" y="6622987"/>
                </a:lnTo>
                <a:lnTo>
                  <a:pt x="6462078" y="6615978"/>
                </a:lnTo>
                <a:lnTo>
                  <a:pt x="6402771" y="6608500"/>
                </a:lnTo>
                <a:lnTo>
                  <a:pt x="6343612" y="6600555"/>
                </a:lnTo>
                <a:lnTo>
                  <a:pt x="6284601" y="6592146"/>
                </a:lnTo>
                <a:lnTo>
                  <a:pt x="6225740" y="6583273"/>
                </a:lnTo>
                <a:lnTo>
                  <a:pt x="6167032" y="6573940"/>
                </a:lnTo>
                <a:lnTo>
                  <a:pt x="6108478" y="6564147"/>
                </a:lnTo>
                <a:lnTo>
                  <a:pt x="6050080" y="6553898"/>
                </a:lnTo>
                <a:lnTo>
                  <a:pt x="5991840" y="6543193"/>
                </a:lnTo>
                <a:lnTo>
                  <a:pt x="5933760" y="6532034"/>
                </a:lnTo>
                <a:lnTo>
                  <a:pt x="5875842" y="6520424"/>
                </a:lnTo>
                <a:lnTo>
                  <a:pt x="5818088" y="6508365"/>
                </a:lnTo>
                <a:lnTo>
                  <a:pt x="5760499" y="6495858"/>
                </a:lnTo>
                <a:lnTo>
                  <a:pt x="5703078" y="6482905"/>
                </a:lnTo>
                <a:lnTo>
                  <a:pt x="5645826" y="6469508"/>
                </a:lnTo>
                <a:lnTo>
                  <a:pt x="5588746" y="6455669"/>
                </a:lnTo>
                <a:lnTo>
                  <a:pt x="5531839" y="6441390"/>
                </a:lnTo>
                <a:lnTo>
                  <a:pt x="5475108" y="6426673"/>
                </a:lnTo>
                <a:lnTo>
                  <a:pt x="5418553" y="6411520"/>
                </a:lnTo>
                <a:lnTo>
                  <a:pt x="5362178" y="6395932"/>
                </a:lnTo>
                <a:lnTo>
                  <a:pt x="5305983" y="6379912"/>
                </a:lnTo>
                <a:lnTo>
                  <a:pt x="5249971" y="6363462"/>
                </a:lnTo>
                <a:lnTo>
                  <a:pt x="5194144" y="6346582"/>
                </a:lnTo>
                <a:lnTo>
                  <a:pt x="5138504" y="6329277"/>
                </a:lnTo>
                <a:lnTo>
                  <a:pt x="5083052" y="6311546"/>
                </a:lnTo>
                <a:lnTo>
                  <a:pt x="5027790" y="6293392"/>
                </a:lnTo>
                <a:lnTo>
                  <a:pt x="4972721" y="6274818"/>
                </a:lnTo>
                <a:lnTo>
                  <a:pt x="4917846" y="6255824"/>
                </a:lnTo>
                <a:lnTo>
                  <a:pt x="4863168" y="6236413"/>
                </a:lnTo>
                <a:lnTo>
                  <a:pt x="4808687" y="6216587"/>
                </a:lnTo>
                <a:lnTo>
                  <a:pt x="4754406" y="6196347"/>
                </a:lnTo>
                <a:lnTo>
                  <a:pt x="4700328" y="6175696"/>
                </a:lnTo>
                <a:lnTo>
                  <a:pt x="4646453" y="6154635"/>
                </a:lnTo>
                <a:lnTo>
                  <a:pt x="4592783" y="6133167"/>
                </a:lnTo>
                <a:lnTo>
                  <a:pt x="4539322" y="6111293"/>
                </a:lnTo>
                <a:lnTo>
                  <a:pt x="4486069" y="6089015"/>
                </a:lnTo>
                <a:lnTo>
                  <a:pt x="4433029" y="6066335"/>
                </a:lnTo>
                <a:lnTo>
                  <a:pt x="4380201" y="6043255"/>
                </a:lnTo>
                <a:lnTo>
                  <a:pt x="4327589" y="6019777"/>
                </a:lnTo>
                <a:lnTo>
                  <a:pt x="4275194" y="5995903"/>
                </a:lnTo>
                <a:lnTo>
                  <a:pt x="4223018" y="5971634"/>
                </a:lnTo>
                <a:lnTo>
                  <a:pt x="4171062" y="5946973"/>
                </a:lnTo>
                <a:lnTo>
                  <a:pt x="4119330" y="5921922"/>
                </a:lnTo>
                <a:lnTo>
                  <a:pt x="4067822" y="5896482"/>
                </a:lnTo>
                <a:lnTo>
                  <a:pt x="4016541" y="5870655"/>
                </a:lnTo>
                <a:lnTo>
                  <a:pt x="3965489" y="5844443"/>
                </a:lnTo>
                <a:lnTo>
                  <a:pt x="3914667" y="5817849"/>
                </a:lnTo>
                <a:lnTo>
                  <a:pt x="3864077" y="5790873"/>
                </a:lnTo>
                <a:lnTo>
                  <a:pt x="3813722" y="5763519"/>
                </a:lnTo>
                <a:lnTo>
                  <a:pt x="3763603" y="5735787"/>
                </a:lnTo>
                <a:lnTo>
                  <a:pt x="3713722" y="5707680"/>
                </a:lnTo>
                <a:lnTo>
                  <a:pt x="3664081" y="5679199"/>
                </a:lnTo>
                <a:lnTo>
                  <a:pt x="3614682" y="5650347"/>
                </a:lnTo>
                <a:lnTo>
                  <a:pt x="3565526" y="5621126"/>
                </a:lnTo>
                <a:lnTo>
                  <a:pt x="3516616" y="5591537"/>
                </a:lnTo>
                <a:lnTo>
                  <a:pt x="3467954" y="5561582"/>
                </a:lnTo>
                <a:lnTo>
                  <a:pt x="3419542" y="5531263"/>
                </a:lnTo>
                <a:lnTo>
                  <a:pt x="3371381" y="5500583"/>
                </a:lnTo>
                <a:lnTo>
                  <a:pt x="3323473" y="5469542"/>
                </a:lnTo>
                <a:lnTo>
                  <a:pt x="3275820" y="5438143"/>
                </a:lnTo>
                <a:lnTo>
                  <a:pt x="3228425" y="5406388"/>
                </a:lnTo>
                <a:lnTo>
                  <a:pt x="3181288" y="5374279"/>
                </a:lnTo>
                <a:lnTo>
                  <a:pt x="3134413" y="5341817"/>
                </a:lnTo>
                <a:lnTo>
                  <a:pt x="3087800" y="5309005"/>
                </a:lnTo>
                <a:lnTo>
                  <a:pt x="3041452" y="5275844"/>
                </a:lnTo>
                <a:lnTo>
                  <a:pt x="2995371" y="5242337"/>
                </a:lnTo>
                <a:lnTo>
                  <a:pt x="2949558" y="5208485"/>
                </a:lnTo>
                <a:lnTo>
                  <a:pt x="2904016" y="5174289"/>
                </a:lnTo>
                <a:lnTo>
                  <a:pt x="2858747" y="5139753"/>
                </a:lnTo>
                <a:lnTo>
                  <a:pt x="2813751" y="5104878"/>
                </a:lnTo>
                <a:lnTo>
                  <a:pt x="2769032" y="5069666"/>
                </a:lnTo>
                <a:lnTo>
                  <a:pt x="2724590" y="5034118"/>
                </a:lnTo>
                <a:lnTo>
                  <a:pt x="2680429" y="4998237"/>
                </a:lnTo>
                <a:lnTo>
                  <a:pt x="2636550" y="4962025"/>
                </a:lnTo>
                <a:lnTo>
                  <a:pt x="2592954" y="4925483"/>
                </a:lnTo>
                <a:lnTo>
                  <a:pt x="2549645" y="4888613"/>
                </a:lnTo>
                <a:lnTo>
                  <a:pt x="2506622" y="4851418"/>
                </a:lnTo>
                <a:lnTo>
                  <a:pt x="2463890" y="4813899"/>
                </a:lnTo>
                <a:lnTo>
                  <a:pt x="2421449" y="4776058"/>
                </a:lnTo>
                <a:lnTo>
                  <a:pt x="2379301" y="4737897"/>
                </a:lnTo>
                <a:lnTo>
                  <a:pt x="2337448" y="4699417"/>
                </a:lnTo>
                <a:lnTo>
                  <a:pt x="2295893" y="4660622"/>
                </a:lnTo>
                <a:lnTo>
                  <a:pt x="2254636" y="4621512"/>
                </a:lnTo>
                <a:lnTo>
                  <a:pt x="2213681" y="4582090"/>
                </a:lnTo>
                <a:lnTo>
                  <a:pt x="2173028" y="4542358"/>
                </a:lnTo>
                <a:lnTo>
                  <a:pt x="2132680" y="4502317"/>
                </a:lnTo>
                <a:lnTo>
                  <a:pt x="2092639" y="4461969"/>
                </a:lnTo>
                <a:lnTo>
                  <a:pt x="2052907" y="4421316"/>
                </a:lnTo>
                <a:lnTo>
                  <a:pt x="2013484" y="4380361"/>
                </a:lnTo>
                <a:lnTo>
                  <a:pt x="1974375" y="4339104"/>
                </a:lnTo>
                <a:lnTo>
                  <a:pt x="1935579" y="4297549"/>
                </a:lnTo>
                <a:lnTo>
                  <a:pt x="1897100" y="4255696"/>
                </a:lnTo>
                <a:lnTo>
                  <a:pt x="1858939" y="4213548"/>
                </a:lnTo>
                <a:lnTo>
                  <a:pt x="1821098" y="4171107"/>
                </a:lnTo>
                <a:lnTo>
                  <a:pt x="1783579" y="4128374"/>
                </a:lnTo>
                <a:lnTo>
                  <a:pt x="1746384" y="4085352"/>
                </a:lnTo>
                <a:lnTo>
                  <a:pt x="1709514" y="4042042"/>
                </a:lnTo>
                <a:lnTo>
                  <a:pt x="1672972" y="3998447"/>
                </a:lnTo>
                <a:lnTo>
                  <a:pt x="1636760" y="3954568"/>
                </a:lnTo>
                <a:lnTo>
                  <a:pt x="1600879" y="3910406"/>
                </a:lnTo>
                <a:lnTo>
                  <a:pt x="1565331" y="3865965"/>
                </a:lnTo>
                <a:lnTo>
                  <a:pt x="1530119" y="3821246"/>
                </a:lnTo>
                <a:lnTo>
                  <a:pt x="1495243" y="3776250"/>
                </a:lnTo>
                <a:lnTo>
                  <a:pt x="1460707" y="3730980"/>
                </a:lnTo>
                <a:lnTo>
                  <a:pt x="1426512" y="3685438"/>
                </a:lnTo>
                <a:lnTo>
                  <a:pt x="1392660" y="3639626"/>
                </a:lnTo>
                <a:lnTo>
                  <a:pt x="1359152" y="3593544"/>
                </a:lnTo>
                <a:lnTo>
                  <a:pt x="1325992" y="3547197"/>
                </a:lnTo>
                <a:lnTo>
                  <a:pt x="1293179" y="3500584"/>
                </a:lnTo>
                <a:lnTo>
                  <a:pt x="1260718" y="3453708"/>
                </a:lnTo>
                <a:lnTo>
                  <a:pt x="1228608" y="3406572"/>
                </a:lnTo>
                <a:lnTo>
                  <a:pt x="1196853" y="3359177"/>
                </a:lnTo>
                <a:lnTo>
                  <a:pt x="1165455" y="3311524"/>
                </a:lnTo>
                <a:lnTo>
                  <a:pt x="1134414" y="3263616"/>
                </a:lnTo>
                <a:lnTo>
                  <a:pt x="1103733" y="3215455"/>
                </a:lnTo>
                <a:lnTo>
                  <a:pt x="1073415" y="3167042"/>
                </a:lnTo>
                <a:lnTo>
                  <a:pt x="1043460" y="3118380"/>
                </a:lnTo>
                <a:lnTo>
                  <a:pt x="1013871" y="3069471"/>
                </a:lnTo>
                <a:lnTo>
                  <a:pt x="984649" y="3020315"/>
                </a:lnTo>
                <a:lnTo>
                  <a:pt x="955797" y="2970916"/>
                </a:lnTo>
                <a:lnTo>
                  <a:pt x="927317" y="2921275"/>
                </a:lnTo>
                <a:lnTo>
                  <a:pt x="899210" y="2871394"/>
                </a:lnTo>
                <a:lnTo>
                  <a:pt x="871478" y="2821275"/>
                </a:lnTo>
                <a:lnTo>
                  <a:pt x="844124" y="2770919"/>
                </a:lnTo>
                <a:lnTo>
                  <a:pt x="817148" y="2720330"/>
                </a:lnTo>
                <a:lnTo>
                  <a:pt x="790554" y="2669508"/>
                </a:lnTo>
                <a:lnTo>
                  <a:pt x="764342" y="2618455"/>
                </a:lnTo>
                <a:lnTo>
                  <a:pt x="738515" y="2567174"/>
                </a:lnTo>
                <a:lnTo>
                  <a:pt x="713075" y="2515667"/>
                </a:lnTo>
                <a:lnTo>
                  <a:pt x="688023" y="2463934"/>
                </a:lnTo>
                <a:lnTo>
                  <a:pt x="663362" y="2411979"/>
                </a:lnTo>
                <a:lnTo>
                  <a:pt x="639094" y="2359803"/>
                </a:lnTo>
                <a:lnTo>
                  <a:pt x="615219" y="2307408"/>
                </a:lnTo>
                <a:lnTo>
                  <a:pt x="591741" y="2254796"/>
                </a:lnTo>
                <a:lnTo>
                  <a:pt x="568662" y="2201968"/>
                </a:lnTo>
                <a:lnTo>
                  <a:pt x="545982" y="2148927"/>
                </a:lnTo>
                <a:lnTo>
                  <a:pt x="523704" y="2095675"/>
                </a:lnTo>
                <a:lnTo>
                  <a:pt x="501830" y="2042213"/>
                </a:lnTo>
                <a:lnTo>
                  <a:pt x="480361" y="1988544"/>
                </a:lnTo>
                <a:lnTo>
                  <a:pt x="459301" y="1934669"/>
                </a:lnTo>
                <a:lnTo>
                  <a:pt x="438650" y="1880590"/>
                </a:lnTo>
                <a:lnTo>
                  <a:pt x="418410" y="1826310"/>
                </a:lnTo>
                <a:lnTo>
                  <a:pt x="398584" y="1771829"/>
                </a:lnTo>
                <a:lnTo>
                  <a:pt x="379173" y="1717150"/>
                </a:lnTo>
                <a:lnTo>
                  <a:pt x="360179" y="1662275"/>
                </a:lnTo>
                <a:lnTo>
                  <a:pt x="341605" y="1607206"/>
                </a:lnTo>
                <a:lnTo>
                  <a:pt x="323451" y="1551945"/>
                </a:lnTo>
                <a:lnTo>
                  <a:pt x="305720" y="1496493"/>
                </a:lnTo>
                <a:lnTo>
                  <a:pt x="288414" y="1440853"/>
                </a:lnTo>
                <a:lnTo>
                  <a:pt x="271535" y="1385026"/>
                </a:lnTo>
                <a:lnTo>
                  <a:pt x="255085" y="1329014"/>
                </a:lnTo>
                <a:lnTo>
                  <a:pt x="239065" y="1272819"/>
                </a:lnTo>
                <a:lnTo>
                  <a:pt x="223477" y="1216444"/>
                </a:lnTo>
                <a:lnTo>
                  <a:pt x="208324" y="1159889"/>
                </a:lnTo>
                <a:lnTo>
                  <a:pt x="193607" y="1103157"/>
                </a:lnTo>
                <a:lnTo>
                  <a:pt x="179328" y="1046250"/>
                </a:lnTo>
                <a:lnTo>
                  <a:pt x="165489" y="989170"/>
                </a:lnTo>
                <a:lnTo>
                  <a:pt x="152092" y="931919"/>
                </a:lnTo>
                <a:lnTo>
                  <a:pt x="139139" y="874498"/>
                </a:lnTo>
                <a:lnTo>
                  <a:pt x="126632" y="816909"/>
                </a:lnTo>
                <a:lnTo>
                  <a:pt x="114573" y="759155"/>
                </a:lnTo>
                <a:lnTo>
                  <a:pt x="102963" y="701237"/>
                </a:lnTo>
                <a:lnTo>
                  <a:pt x="91804" y="643157"/>
                </a:lnTo>
                <a:lnTo>
                  <a:pt x="81099" y="584917"/>
                </a:lnTo>
                <a:lnTo>
                  <a:pt x="70849" y="526519"/>
                </a:lnTo>
                <a:lnTo>
                  <a:pt x="61057" y="467965"/>
                </a:lnTo>
                <a:lnTo>
                  <a:pt x="51723" y="409257"/>
                </a:lnTo>
                <a:lnTo>
                  <a:pt x="42851" y="350396"/>
                </a:lnTo>
                <a:lnTo>
                  <a:pt x="34441" y="291385"/>
                </a:lnTo>
                <a:lnTo>
                  <a:pt x="26497" y="232225"/>
                </a:lnTo>
                <a:lnTo>
                  <a:pt x="19019" y="172919"/>
                </a:lnTo>
                <a:lnTo>
                  <a:pt x="12009" y="113468"/>
                </a:lnTo>
                <a:lnTo>
                  <a:pt x="5471" y="53874"/>
                </a:lnTo>
                <a:lnTo>
                  <a:pt x="0" y="0"/>
                </a:lnTo>
              </a:path>
            </a:pathLst>
          </a:custGeom>
          <a:ln w="104708">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451021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8" name="Picture 37" descr="A picture containing sky, outdoor, animal, fish&#10;&#10;Description automatically generated">
            <a:extLst>
              <a:ext uri="{FF2B5EF4-FFF2-40B4-BE49-F238E27FC236}">
                <a16:creationId xmlns:a16="http://schemas.microsoft.com/office/drawing/2014/main" id="{202DD50D-8AF5-824B-B68D-45D516134A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3" name="object 3"/>
          <p:cNvSpPr txBox="1">
            <a:spLocks noGrp="1"/>
          </p:cNvSpPr>
          <p:nvPr>
            <p:ph type="title"/>
          </p:nvPr>
        </p:nvSpPr>
        <p:spPr>
          <a:xfrm>
            <a:off x="6775451" y="4228898"/>
            <a:ext cx="6664182" cy="2529539"/>
          </a:xfrm>
          <a:prstGeom prst="rect">
            <a:avLst/>
          </a:prstGeom>
        </p:spPr>
        <p:txBody>
          <a:bodyPr vert="horz" wrap="square" lIns="0" tIns="13335" rIns="0" bIns="0" rtlCol="0">
            <a:spAutoFit/>
          </a:bodyPr>
          <a:lstStyle/>
          <a:p>
            <a:pPr marL="12700" marR="5080" algn="ctr">
              <a:lnSpc>
                <a:spcPct val="100000"/>
              </a:lnSpc>
              <a:spcBef>
                <a:spcPts val="105"/>
              </a:spcBef>
            </a:pPr>
            <a:r>
              <a:rPr lang="en-US" dirty="0"/>
              <a:t>MANY THANKS </a:t>
            </a:r>
            <a:br>
              <a:rPr lang="en-US" dirty="0"/>
            </a:br>
            <a:r>
              <a:rPr lang="en-US" dirty="0"/>
              <a:t>FOR </a:t>
            </a:r>
            <a:br>
              <a:rPr lang="en-US" dirty="0"/>
            </a:br>
            <a:r>
              <a:rPr lang="en-US" dirty="0"/>
              <a:t>YOUR ATTENTION!</a:t>
            </a:r>
            <a:endParaRPr spc="-5" dirty="0"/>
          </a:p>
        </p:txBody>
      </p:sp>
    </p:spTree>
    <p:extLst>
      <p:ext uri="{BB962C8B-B14F-4D97-AF65-F5344CB8AC3E}">
        <p14:creationId xmlns:p14="http://schemas.microsoft.com/office/powerpoint/2010/main" val="655523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E15421CB-2959-5646-B6CD-CFB75FB754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3" name="object 3"/>
          <p:cNvSpPr txBox="1">
            <a:spLocks noGrp="1"/>
          </p:cNvSpPr>
          <p:nvPr>
            <p:ph type="title"/>
          </p:nvPr>
        </p:nvSpPr>
        <p:spPr>
          <a:xfrm>
            <a:off x="1005797" y="901661"/>
            <a:ext cx="4374515" cy="930275"/>
          </a:xfrm>
          <a:prstGeom prst="rect">
            <a:avLst/>
          </a:prstGeom>
        </p:spPr>
        <p:txBody>
          <a:bodyPr vert="horz" wrap="square" lIns="0" tIns="17145" rIns="0" bIns="0" rtlCol="0">
            <a:spAutoFit/>
          </a:bodyPr>
          <a:lstStyle/>
          <a:p>
            <a:pPr marL="12700">
              <a:lnSpc>
                <a:spcPct val="100000"/>
              </a:lnSpc>
              <a:spcBef>
                <a:spcPts val="135"/>
              </a:spcBef>
            </a:pPr>
            <a:r>
              <a:rPr sz="5900" b="1" spc="-65" dirty="0">
                <a:latin typeface="Montserrat-ExtraBold"/>
                <a:cs typeface="Montserrat-ExtraBold"/>
              </a:rPr>
              <a:t>C</a:t>
            </a:r>
            <a:r>
              <a:rPr sz="5900" b="1" spc="25" dirty="0">
                <a:latin typeface="Montserrat-ExtraBold"/>
                <a:cs typeface="Montserrat-ExtraBold"/>
              </a:rPr>
              <a:t>ONTEN</a:t>
            </a:r>
            <a:r>
              <a:rPr sz="5900" b="1" spc="5" dirty="0">
                <a:latin typeface="Montserrat-ExtraBold"/>
                <a:cs typeface="Montserrat-ExtraBold"/>
              </a:rPr>
              <a:t>T</a:t>
            </a:r>
            <a:r>
              <a:rPr sz="5900" b="1" spc="20" dirty="0">
                <a:latin typeface="Montserrat-ExtraBold"/>
                <a:cs typeface="Montserrat-ExtraBold"/>
              </a:rPr>
              <a:t>S</a:t>
            </a:r>
            <a:endParaRPr sz="5900">
              <a:latin typeface="Montserrat-ExtraBold"/>
              <a:cs typeface="Montserrat-ExtraBold"/>
            </a:endParaRPr>
          </a:p>
        </p:txBody>
      </p:sp>
      <p:sp>
        <p:nvSpPr>
          <p:cNvPr id="4" name="object 4"/>
          <p:cNvSpPr txBox="1"/>
          <p:nvPr/>
        </p:nvSpPr>
        <p:spPr>
          <a:xfrm>
            <a:off x="3147733" y="4031188"/>
            <a:ext cx="3710304" cy="779780"/>
          </a:xfrm>
          <a:prstGeom prst="rect">
            <a:avLst/>
          </a:prstGeom>
        </p:spPr>
        <p:txBody>
          <a:bodyPr vert="horz" wrap="square" lIns="0" tIns="12065" rIns="0" bIns="0" rtlCol="0">
            <a:spAutoFit/>
          </a:bodyPr>
          <a:lstStyle/>
          <a:p>
            <a:pPr marL="12700" marR="0" lvl="0" indent="0" algn="l" defTabSz="914400" rtl="0" eaLnBrk="1" fontAlgn="auto" latinLnBrk="0" hangingPunct="1">
              <a:lnSpc>
                <a:spcPct val="100000"/>
              </a:lnSpc>
              <a:spcBef>
                <a:spcPts val="95"/>
              </a:spcBef>
              <a:spcAft>
                <a:spcPts val="0"/>
              </a:spcAft>
              <a:buClrTx/>
              <a:buSzTx/>
              <a:buFontTx/>
              <a:buNone/>
              <a:tabLst/>
              <a:defRPr/>
            </a:pPr>
            <a:r>
              <a:rPr kumimoji="0" sz="4950" b="0" i="0" u="none" strike="noStrike" kern="1200" cap="none" spc="-10" normalizeH="0" baseline="0" noProof="0" dirty="0">
                <a:ln>
                  <a:noFill/>
                </a:ln>
                <a:solidFill>
                  <a:srgbClr val="FFFFFF"/>
                </a:solidFill>
                <a:effectLst/>
                <a:uLnTx/>
                <a:uFillTx/>
                <a:latin typeface="Impact"/>
                <a:ea typeface="+mn-ea"/>
                <a:cs typeface="Impact"/>
              </a:rPr>
              <a:t>INTRODUCTION</a:t>
            </a:r>
            <a:endParaRPr kumimoji="0" sz="4950" b="0" i="0" u="none" strike="noStrike" kern="1200" cap="none" spc="0" normalizeH="0" baseline="0" noProof="0">
              <a:ln>
                <a:noFill/>
              </a:ln>
              <a:solidFill>
                <a:prstClr val="black"/>
              </a:solidFill>
              <a:effectLst/>
              <a:uLnTx/>
              <a:uFillTx/>
              <a:latin typeface="Impact"/>
              <a:ea typeface="+mn-ea"/>
              <a:cs typeface="Impact"/>
            </a:endParaRPr>
          </a:p>
        </p:txBody>
      </p:sp>
      <p:sp>
        <p:nvSpPr>
          <p:cNvPr id="5" name="object 5"/>
          <p:cNvSpPr txBox="1"/>
          <p:nvPr/>
        </p:nvSpPr>
        <p:spPr>
          <a:xfrm>
            <a:off x="9162163" y="4031188"/>
            <a:ext cx="2172335" cy="779780"/>
          </a:xfrm>
          <a:prstGeom prst="rect">
            <a:avLst/>
          </a:prstGeom>
        </p:spPr>
        <p:txBody>
          <a:bodyPr vert="horz" wrap="square" lIns="0" tIns="12065" rIns="0" bIns="0" rtlCol="0">
            <a:spAutoFit/>
          </a:bodyPr>
          <a:lstStyle/>
          <a:p>
            <a:pPr marL="12700" marR="0" lvl="0" indent="0" algn="l" defTabSz="914400" rtl="0" eaLnBrk="1" fontAlgn="auto" latinLnBrk="0" hangingPunct="1">
              <a:lnSpc>
                <a:spcPct val="100000"/>
              </a:lnSpc>
              <a:spcBef>
                <a:spcPts val="95"/>
              </a:spcBef>
              <a:spcAft>
                <a:spcPts val="0"/>
              </a:spcAft>
              <a:buClrTx/>
              <a:buSzTx/>
              <a:buFontTx/>
              <a:buNone/>
              <a:tabLst/>
              <a:defRPr/>
            </a:pPr>
            <a:r>
              <a:rPr lang="en-US" sz="4950" spc="-5" dirty="0">
                <a:solidFill>
                  <a:srgbClr val="FFFFFF"/>
                </a:solidFill>
                <a:latin typeface="Impact"/>
                <a:cs typeface="Impact"/>
              </a:rPr>
              <a:t>GOAL</a:t>
            </a:r>
            <a:endParaRPr kumimoji="0" sz="4950" b="0" i="0" u="none" strike="noStrike" kern="1200" cap="none" spc="0" normalizeH="0" baseline="0" noProof="0" dirty="0">
              <a:ln>
                <a:noFill/>
              </a:ln>
              <a:solidFill>
                <a:prstClr val="black"/>
              </a:solidFill>
              <a:effectLst/>
              <a:uLnTx/>
              <a:uFillTx/>
              <a:latin typeface="Impact"/>
              <a:ea typeface="+mn-ea"/>
              <a:cs typeface="Impact"/>
            </a:endParaRPr>
          </a:p>
        </p:txBody>
      </p:sp>
      <p:sp>
        <p:nvSpPr>
          <p:cNvPr id="6" name="object 6"/>
          <p:cNvSpPr txBox="1"/>
          <p:nvPr/>
        </p:nvSpPr>
        <p:spPr>
          <a:xfrm>
            <a:off x="15212463" y="3749675"/>
            <a:ext cx="2670576" cy="1535677"/>
          </a:xfrm>
          <a:prstGeom prst="rect">
            <a:avLst/>
          </a:prstGeom>
        </p:spPr>
        <p:txBody>
          <a:bodyPr vert="horz" wrap="square" lIns="0" tIns="12065" rIns="0" bIns="0" rtlCol="0">
            <a:spAutoFit/>
          </a:bodyPr>
          <a:lstStyle/>
          <a:p>
            <a:pPr marL="12700" marR="0" lvl="0" indent="0" algn="l" defTabSz="914400" rtl="0" eaLnBrk="1" fontAlgn="auto" latinLnBrk="0" hangingPunct="1">
              <a:lnSpc>
                <a:spcPct val="100000"/>
              </a:lnSpc>
              <a:spcBef>
                <a:spcPts val="95"/>
              </a:spcBef>
              <a:spcAft>
                <a:spcPts val="0"/>
              </a:spcAft>
              <a:buClrTx/>
              <a:buSzTx/>
              <a:buFontTx/>
              <a:buNone/>
              <a:tabLst/>
              <a:defRPr/>
            </a:pPr>
            <a:r>
              <a:rPr kumimoji="0" lang="en-US" sz="4950" b="0" i="0" u="none" strike="noStrike" kern="1200" cap="none" spc="-10" normalizeH="0" baseline="0" noProof="0" dirty="0">
                <a:ln>
                  <a:noFill/>
                </a:ln>
                <a:solidFill>
                  <a:srgbClr val="FFFFFF"/>
                </a:solidFill>
                <a:effectLst/>
                <a:uLnTx/>
                <a:uFillTx/>
                <a:latin typeface="Impact"/>
                <a:ea typeface="+mn-ea"/>
                <a:cs typeface="Impact"/>
              </a:rPr>
              <a:t>TARGET AUDIENCE</a:t>
            </a:r>
            <a:endParaRPr kumimoji="0" sz="4950" b="0" i="0" u="none" strike="noStrike" kern="1200" cap="none" spc="0" normalizeH="0" baseline="0" noProof="0" dirty="0">
              <a:ln>
                <a:noFill/>
              </a:ln>
              <a:solidFill>
                <a:prstClr val="black"/>
              </a:solidFill>
              <a:effectLst/>
              <a:uLnTx/>
              <a:uFillTx/>
              <a:latin typeface="Impact"/>
              <a:ea typeface="+mn-ea"/>
              <a:cs typeface="Impact"/>
            </a:endParaRPr>
          </a:p>
        </p:txBody>
      </p:sp>
      <p:sp>
        <p:nvSpPr>
          <p:cNvPr id="7" name="object 7"/>
          <p:cNvSpPr txBox="1"/>
          <p:nvPr/>
        </p:nvSpPr>
        <p:spPr>
          <a:xfrm>
            <a:off x="3147733" y="7844594"/>
            <a:ext cx="1834514" cy="773930"/>
          </a:xfrm>
          <a:prstGeom prst="rect">
            <a:avLst/>
          </a:prstGeom>
        </p:spPr>
        <p:txBody>
          <a:bodyPr vert="horz" wrap="square" lIns="0" tIns="12065" rIns="0" bIns="0" rtlCol="0">
            <a:spAutoFit/>
          </a:bodyPr>
          <a:lstStyle/>
          <a:p>
            <a:pPr marL="12700" marR="0" lvl="0" indent="0" algn="l" defTabSz="914400" rtl="0" eaLnBrk="1" fontAlgn="auto" latinLnBrk="0" hangingPunct="1">
              <a:lnSpc>
                <a:spcPct val="100000"/>
              </a:lnSpc>
              <a:spcBef>
                <a:spcPts val="95"/>
              </a:spcBef>
              <a:spcAft>
                <a:spcPts val="0"/>
              </a:spcAft>
              <a:buClrTx/>
              <a:buSzTx/>
              <a:buFontTx/>
              <a:buNone/>
              <a:tabLst/>
              <a:defRPr/>
            </a:pPr>
            <a:r>
              <a:rPr kumimoji="0" lang="en-US" sz="4950" b="0" i="0" u="none" strike="noStrike" kern="1200" cap="none" spc="-75" normalizeH="0" baseline="0" noProof="0" dirty="0">
                <a:ln>
                  <a:noFill/>
                </a:ln>
                <a:solidFill>
                  <a:srgbClr val="FFFFFF"/>
                </a:solidFill>
                <a:effectLst/>
                <a:uLnTx/>
                <a:uFillTx/>
                <a:latin typeface="Impact"/>
                <a:ea typeface="+mn-ea"/>
                <a:cs typeface="Impact"/>
              </a:rPr>
              <a:t>DATA</a:t>
            </a:r>
            <a:endParaRPr kumimoji="0" sz="4950" b="0" i="0" u="none" strike="noStrike" kern="1200" cap="none" spc="0" normalizeH="0" baseline="0" noProof="0" dirty="0">
              <a:ln>
                <a:noFill/>
              </a:ln>
              <a:solidFill>
                <a:prstClr val="black"/>
              </a:solidFill>
              <a:effectLst/>
              <a:uLnTx/>
              <a:uFillTx/>
              <a:latin typeface="Impact"/>
              <a:ea typeface="+mn-ea"/>
              <a:cs typeface="Impact"/>
            </a:endParaRPr>
          </a:p>
        </p:txBody>
      </p:sp>
      <p:sp>
        <p:nvSpPr>
          <p:cNvPr id="8" name="object 8"/>
          <p:cNvSpPr txBox="1"/>
          <p:nvPr/>
        </p:nvSpPr>
        <p:spPr>
          <a:xfrm>
            <a:off x="1585576" y="1935213"/>
            <a:ext cx="1026794" cy="7652384"/>
          </a:xfrm>
          <a:prstGeom prst="rect">
            <a:avLst/>
          </a:prstGeom>
        </p:spPr>
        <p:txBody>
          <a:bodyPr vert="horz" wrap="square" lIns="0" tIns="1424940" rIns="0" bIns="0" rtlCol="0">
            <a:spAutoFit/>
          </a:bodyPr>
          <a:lstStyle/>
          <a:p>
            <a:pPr marL="0" marR="0" lvl="0" indent="0" algn="ctr" defTabSz="914400" rtl="0" eaLnBrk="1" fontAlgn="auto" latinLnBrk="0" hangingPunct="1">
              <a:lnSpc>
                <a:spcPct val="100000"/>
              </a:lnSpc>
              <a:spcBef>
                <a:spcPts val="11220"/>
              </a:spcBef>
              <a:spcAft>
                <a:spcPts val="0"/>
              </a:spcAft>
              <a:buClrTx/>
              <a:buSzTx/>
              <a:buFontTx/>
              <a:buNone/>
              <a:tabLst/>
              <a:defRPr/>
            </a:pPr>
            <a:r>
              <a:rPr kumimoji="0" sz="15750" b="0" i="0" u="none" strike="noStrike" kern="1200" cap="none" spc="10" normalizeH="0" baseline="0" noProof="0" dirty="0">
                <a:ln>
                  <a:noFill/>
                </a:ln>
                <a:solidFill>
                  <a:srgbClr val="EC1162"/>
                </a:solidFill>
                <a:effectLst/>
                <a:uLnTx/>
                <a:uFillTx/>
                <a:latin typeface="Impact"/>
                <a:ea typeface="+mn-ea"/>
                <a:cs typeface="Impact"/>
              </a:rPr>
              <a:t>1</a:t>
            </a:r>
            <a:endParaRPr kumimoji="0" sz="15750" b="0" i="0" u="none" strike="noStrike" kern="1200" cap="none" spc="0" normalizeH="0" baseline="0" noProof="0">
              <a:ln>
                <a:noFill/>
              </a:ln>
              <a:solidFill>
                <a:prstClr val="black"/>
              </a:solidFill>
              <a:effectLst/>
              <a:uLnTx/>
              <a:uFillTx/>
              <a:latin typeface="Impact"/>
              <a:ea typeface="+mn-ea"/>
              <a:cs typeface="Impact"/>
            </a:endParaRPr>
          </a:p>
          <a:p>
            <a:pPr marL="0" marR="0" lvl="0" indent="0" algn="ctr" defTabSz="914400" rtl="0" eaLnBrk="1" fontAlgn="auto" latinLnBrk="0" hangingPunct="1">
              <a:lnSpc>
                <a:spcPct val="100000"/>
              </a:lnSpc>
              <a:spcBef>
                <a:spcPts val="11125"/>
              </a:spcBef>
              <a:spcAft>
                <a:spcPts val="0"/>
              </a:spcAft>
              <a:buClrTx/>
              <a:buSzTx/>
              <a:buFontTx/>
              <a:buNone/>
              <a:tabLst/>
              <a:defRPr/>
            </a:pPr>
            <a:r>
              <a:rPr kumimoji="0" sz="15750" b="0" i="0" u="none" strike="noStrike" kern="1200" cap="none" spc="10" normalizeH="0" baseline="0" noProof="0" dirty="0">
                <a:ln>
                  <a:noFill/>
                </a:ln>
                <a:solidFill>
                  <a:srgbClr val="EC1162"/>
                </a:solidFill>
                <a:effectLst/>
                <a:uLnTx/>
                <a:uFillTx/>
                <a:latin typeface="Impact"/>
                <a:ea typeface="+mn-ea"/>
                <a:cs typeface="Impact"/>
              </a:rPr>
              <a:t>4</a:t>
            </a:r>
            <a:endParaRPr kumimoji="0" sz="15750" b="0" i="0" u="none" strike="noStrike" kern="1200" cap="none" spc="0" normalizeH="0" baseline="0" noProof="0">
              <a:ln>
                <a:noFill/>
              </a:ln>
              <a:solidFill>
                <a:prstClr val="black"/>
              </a:solidFill>
              <a:effectLst/>
              <a:uLnTx/>
              <a:uFillTx/>
              <a:latin typeface="Impact"/>
              <a:ea typeface="+mn-ea"/>
              <a:cs typeface="Impact"/>
            </a:endParaRPr>
          </a:p>
        </p:txBody>
      </p:sp>
      <p:sp>
        <p:nvSpPr>
          <p:cNvPr id="9" name="object 9"/>
          <p:cNvSpPr txBox="1"/>
          <p:nvPr/>
        </p:nvSpPr>
        <p:spPr>
          <a:xfrm>
            <a:off x="9220901" y="7844594"/>
            <a:ext cx="3877691" cy="773930"/>
          </a:xfrm>
          <a:prstGeom prst="rect">
            <a:avLst/>
          </a:prstGeom>
        </p:spPr>
        <p:txBody>
          <a:bodyPr vert="horz" wrap="square" lIns="0" tIns="12065" rIns="0" bIns="0" rtlCol="0">
            <a:spAutoFit/>
          </a:bodyPr>
          <a:lstStyle/>
          <a:p>
            <a:pPr marL="12700" marR="0" lvl="0" indent="0" algn="l" defTabSz="914400" rtl="0" eaLnBrk="1" fontAlgn="auto" latinLnBrk="0" hangingPunct="1">
              <a:lnSpc>
                <a:spcPct val="100000"/>
              </a:lnSpc>
              <a:spcBef>
                <a:spcPts val="95"/>
              </a:spcBef>
              <a:spcAft>
                <a:spcPts val="0"/>
              </a:spcAft>
              <a:buClrTx/>
              <a:buSzTx/>
              <a:buFontTx/>
              <a:buNone/>
              <a:tabLst/>
              <a:defRPr/>
            </a:pPr>
            <a:r>
              <a:rPr kumimoji="0" lang="en-US" sz="4950" b="0" i="0" u="none" strike="noStrike" kern="1200" cap="none" spc="-10" normalizeH="0" baseline="0" noProof="0" dirty="0">
                <a:ln>
                  <a:noFill/>
                </a:ln>
                <a:solidFill>
                  <a:srgbClr val="FFFFFF"/>
                </a:solidFill>
                <a:effectLst/>
                <a:uLnTx/>
                <a:uFillTx/>
                <a:latin typeface="Impact"/>
                <a:ea typeface="+mn-ea"/>
                <a:cs typeface="Impact"/>
              </a:rPr>
              <a:t>METHODOLOGY</a:t>
            </a:r>
            <a:endParaRPr kumimoji="0" sz="4950" b="0" i="0" u="none" strike="noStrike" kern="1200" cap="none" spc="0" normalizeH="0" baseline="0" noProof="0" dirty="0">
              <a:ln>
                <a:noFill/>
              </a:ln>
              <a:solidFill>
                <a:prstClr val="black"/>
              </a:solidFill>
              <a:effectLst/>
              <a:uLnTx/>
              <a:uFillTx/>
              <a:latin typeface="Impact"/>
              <a:ea typeface="+mn-ea"/>
              <a:cs typeface="Impact"/>
            </a:endParaRPr>
          </a:p>
        </p:txBody>
      </p:sp>
      <p:sp>
        <p:nvSpPr>
          <p:cNvPr id="10" name="object 10"/>
          <p:cNvSpPr txBox="1"/>
          <p:nvPr/>
        </p:nvSpPr>
        <p:spPr>
          <a:xfrm>
            <a:off x="7635961" y="1951088"/>
            <a:ext cx="1101090" cy="7652384"/>
          </a:xfrm>
          <a:prstGeom prst="rect">
            <a:avLst/>
          </a:prstGeom>
        </p:spPr>
        <p:txBody>
          <a:bodyPr vert="horz" wrap="square" lIns="0" tIns="1424940" rIns="0" bIns="0" rtlCol="0">
            <a:spAutoFit/>
          </a:bodyPr>
          <a:lstStyle/>
          <a:p>
            <a:pPr marL="46990" marR="0" lvl="0" indent="0" algn="l" defTabSz="914400" rtl="0" eaLnBrk="1" fontAlgn="auto" latinLnBrk="0" hangingPunct="1">
              <a:lnSpc>
                <a:spcPct val="100000"/>
              </a:lnSpc>
              <a:spcBef>
                <a:spcPts val="11220"/>
              </a:spcBef>
              <a:spcAft>
                <a:spcPts val="0"/>
              </a:spcAft>
              <a:buClrTx/>
              <a:buSzTx/>
              <a:buFontTx/>
              <a:buNone/>
              <a:tabLst/>
              <a:defRPr/>
            </a:pPr>
            <a:r>
              <a:rPr kumimoji="0" sz="15750" b="0" i="0" u="none" strike="noStrike" kern="1200" cap="none" spc="10" normalizeH="0" baseline="0" noProof="0" dirty="0">
                <a:ln>
                  <a:noFill/>
                </a:ln>
                <a:solidFill>
                  <a:srgbClr val="EC1162"/>
                </a:solidFill>
                <a:effectLst/>
                <a:uLnTx/>
                <a:uFillTx/>
                <a:latin typeface="Impact"/>
                <a:ea typeface="+mn-ea"/>
                <a:cs typeface="Impact"/>
              </a:rPr>
              <a:t>2</a:t>
            </a:r>
            <a:endParaRPr kumimoji="0" sz="15750" b="0" i="0" u="none" strike="noStrike" kern="1200" cap="none" spc="0" normalizeH="0" baseline="0" noProof="0" dirty="0">
              <a:ln>
                <a:noFill/>
              </a:ln>
              <a:solidFill>
                <a:prstClr val="black"/>
              </a:solidFill>
              <a:effectLst/>
              <a:uLnTx/>
              <a:uFillTx/>
              <a:latin typeface="Impact"/>
              <a:ea typeface="+mn-ea"/>
              <a:cs typeface="Impact"/>
            </a:endParaRPr>
          </a:p>
          <a:p>
            <a:pPr marL="12700" marR="0" lvl="0" indent="0" algn="l" defTabSz="914400" rtl="0" eaLnBrk="1" fontAlgn="auto" latinLnBrk="0" hangingPunct="1">
              <a:lnSpc>
                <a:spcPct val="100000"/>
              </a:lnSpc>
              <a:spcBef>
                <a:spcPts val="11125"/>
              </a:spcBef>
              <a:spcAft>
                <a:spcPts val="0"/>
              </a:spcAft>
              <a:buClrTx/>
              <a:buSzTx/>
              <a:buFontTx/>
              <a:buNone/>
              <a:tabLst/>
              <a:defRPr/>
            </a:pPr>
            <a:r>
              <a:rPr kumimoji="0" sz="15750" b="0" i="0" u="none" strike="noStrike" kern="1200" cap="none" spc="10" normalizeH="0" baseline="0" noProof="0" dirty="0">
                <a:ln>
                  <a:noFill/>
                </a:ln>
                <a:solidFill>
                  <a:srgbClr val="EC1162"/>
                </a:solidFill>
                <a:effectLst/>
                <a:uLnTx/>
                <a:uFillTx/>
                <a:latin typeface="Impact"/>
                <a:ea typeface="+mn-ea"/>
                <a:cs typeface="Impact"/>
              </a:rPr>
              <a:t>5</a:t>
            </a:r>
            <a:endParaRPr kumimoji="0" sz="15750" b="0" i="0" u="none" strike="noStrike" kern="1200" cap="none" spc="0" normalizeH="0" baseline="0" noProof="0" dirty="0">
              <a:ln>
                <a:noFill/>
              </a:ln>
              <a:solidFill>
                <a:prstClr val="black"/>
              </a:solidFill>
              <a:effectLst/>
              <a:uLnTx/>
              <a:uFillTx/>
              <a:latin typeface="Impact"/>
              <a:ea typeface="+mn-ea"/>
              <a:cs typeface="Impact"/>
            </a:endParaRPr>
          </a:p>
        </p:txBody>
      </p:sp>
      <p:sp>
        <p:nvSpPr>
          <p:cNvPr id="11" name="object 11"/>
          <p:cNvSpPr txBox="1"/>
          <p:nvPr/>
        </p:nvSpPr>
        <p:spPr>
          <a:xfrm>
            <a:off x="15261422" y="7844594"/>
            <a:ext cx="2203799" cy="773930"/>
          </a:xfrm>
          <a:prstGeom prst="rect">
            <a:avLst/>
          </a:prstGeom>
        </p:spPr>
        <p:txBody>
          <a:bodyPr vert="horz" wrap="square" lIns="0" tIns="12065" rIns="0" bIns="0" rtlCol="0">
            <a:spAutoFit/>
          </a:bodyPr>
          <a:lstStyle/>
          <a:p>
            <a:pPr marL="12700" marR="0" lvl="0" indent="0" algn="l" defTabSz="914400" rtl="0" eaLnBrk="1" fontAlgn="auto" latinLnBrk="0" hangingPunct="1">
              <a:lnSpc>
                <a:spcPct val="100000"/>
              </a:lnSpc>
              <a:spcBef>
                <a:spcPts val="95"/>
              </a:spcBef>
              <a:spcAft>
                <a:spcPts val="0"/>
              </a:spcAft>
              <a:buClrTx/>
              <a:buSzTx/>
              <a:buFontTx/>
              <a:buNone/>
              <a:tabLst/>
              <a:defRPr/>
            </a:pPr>
            <a:r>
              <a:rPr kumimoji="0" lang="en-US" sz="4950" b="0" i="0" u="none" strike="noStrike" kern="1200" cap="none" spc="-10" normalizeH="0" baseline="0" noProof="0" dirty="0">
                <a:ln>
                  <a:noFill/>
                </a:ln>
                <a:solidFill>
                  <a:srgbClr val="FFFFFF"/>
                </a:solidFill>
                <a:effectLst/>
                <a:uLnTx/>
                <a:uFillTx/>
                <a:latin typeface="Impact"/>
                <a:ea typeface="+mn-ea"/>
                <a:cs typeface="Impact"/>
              </a:rPr>
              <a:t>RESULTS</a:t>
            </a:r>
            <a:endParaRPr kumimoji="0" sz="4950" b="0" i="0" u="none" strike="noStrike" kern="1200" cap="none" spc="0" normalizeH="0" baseline="0" noProof="0" dirty="0">
              <a:ln>
                <a:noFill/>
              </a:ln>
              <a:solidFill>
                <a:prstClr val="black"/>
              </a:solidFill>
              <a:effectLst/>
              <a:uLnTx/>
              <a:uFillTx/>
              <a:latin typeface="Impact"/>
              <a:ea typeface="+mn-ea"/>
              <a:cs typeface="Impact"/>
            </a:endParaRPr>
          </a:p>
        </p:txBody>
      </p:sp>
      <p:sp>
        <p:nvSpPr>
          <p:cNvPr id="12" name="object 12"/>
          <p:cNvSpPr txBox="1"/>
          <p:nvPr/>
        </p:nvSpPr>
        <p:spPr>
          <a:xfrm>
            <a:off x="13719080" y="1935213"/>
            <a:ext cx="1110615" cy="7652384"/>
          </a:xfrm>
          <a:prstGeom prst="rect">
            <a:avLst/>
          </a:prstGeom>
        </p:spPr>
        <p:txBody>
          <a:bodyPr vert="horz" wrap="square" lIns="0" tIns="1424940" rIns="0" bIns="0" rtlCol="0">
            <a:spAutoFit/>
          </a:bodyPr>
          <a:lstStyle/>
          <a:p>
            <a:pPr marL="23495" marR="0" lvl="0" indent="0" algn="l" defTabSz="914400" rtl="0" eaLnBrk="1" fontAlgn="auto" latinLnBrk="0" hangingPunct="1">
              <a:lnSpc>
                <a:spcPct val="100000"/>
              </a:lnSpc>
              <a:spcBef>
                <a:spcPts val="11220"/>
              </a:spcBef>
              <a:spcAft>
                <a:spcPts val="0"/>
              </a:spcAft>
              <a:buClrTx/>
              <a:buSzTx/>
              <a:buFontTx/>
              <a:buNone/>
              <a:tabLst/>
              <a:defRPr/>
            </a:pPr>
            <a:r>
              <a:rPr kumimoji="0" sz="15750" b="0" i="0" u="none" strike="noStrike" kern="1200" cap="none" spc="10" normalizeH="0" baseline="0" noProof="0" dirty="0">
                <a:ln>
                  <a:noFill/>
                </a:ln>
                <a:solidFill>
                  <a:srgbClr val="EC1162"/>
                </a:solidFill>
                <a:effectLst/>
                <a:uLnTx/>
                <a:uFillTx/>
                <a:latin typeface="Impact"/>
                <a:ea typeface="+mn-ea"/>
                <a:cs typeface="Impact"/>
              </a:rPr>
              <a:t>3</a:t>
            </a:r>
            <a:endParaRPr kumimoji="0" sz="15750" b="0" i="0" u="none" strike="noStrike" kern="1200" cap="none" spc="0" normalizeH="0" baseline="0" noProof="0" dirty="0">
              <a:ln>
                <a:noFill/>
              </a:ln>
              <a:solidFill>
                <a:prstClr val="black"/>
              </a:solidFill>
              <a:effectLst/>
              <a:uLnTx/>
              <a:uFillTx/>
              <a:latin typeface="Impact"/>
              <a:ea typeface="+mn-ea"/>
              <a:cs typeface="Impact"/>
            </a:endParaRPr>
          </a:p>
          <a:p>
            <a:pPr marL="12700" marR="0" lvl="0" indent="0" algn="l" defTabSz="914400" rtl="0" eaLnBrk="1" fontAlgn="auto" latinLnBrk="0" hangingPunct="1">
              <a:lnSpc>
                <a:spcPct val="100000"/>
              </a:lnSpc>
              <a:spcBef>
                <a:spcPts val="11125"/>
              </a:spcBef>
              <a:spcAft>
                <a:spcPts val="0"/>
              </a:spcAft>
              <a:buClrTx/>
              <a:buSzTx/>
              <a:buFontTx/>
              <a:buNone/>
              <a:tabLst/>
              <a:defRPr/>
            </a:pPr>
            <a:r>
              <a:rPr kumimoji="0" sz="15750" b="0" i="0" u="none" strike="noStrike" kern="1200" cap="none" spc="10" normalizeH="0" baseline="0" noProof="0" dirty="0">
                <a:ln>
                  <a:noFill/>
                </a:ln>
                <a:solidFill>
                  <a:srgbClr val="EC1162"/>
                </a:solidFill>
                <a:effectLst/>
                <a:uLnTx/>
                <a:uFillTx/>
                <a:latin typeface="Impact"/>
                <a:ea typeface="+mn-ea"/>
                <a:cs typeface="Impact"/>
              </a:rPr>
              <a:t>6</a:t>
            </a:r>
            <a:endParaRPr kumimoji="0" sz="15750" b="0" i="0" u="none" strike="noStrike" kern="1200" cap="none" spc="0" normalizeH="0" baseline="0" noProof="0" dirty="0">
              <a:ln>
                <a:noFill/>
              </a:ln>
              <a:solidFill>
                <a:prstClr val="black"/>
              </a:solidFill>
              <a:effectLst/>
              <a:uLnTx/>
              <a:uFillTx/>
              <a:latin typeface="Impact"/>
              <a:ea typeface="+mn-ea"/>
              <a:cs typeface="Impact"/>
            </a:endParaRPr>
          </a:p>
        </p:txBody>
      </p:sp>
      <p:sp>
        <p:nvSpPr>
          <p:cNvPr id="13" name="object 13"/>
          <p:cNvSpPr/>
          <p:nvPr/>
        </p:nvSpPr>
        <p:spPr>
          <a:xfrm>
            <a:off x="3160423" y="8654840"/>
            <a:ext cx="1419261" cy="45719"/>
          </a:xfrm>
          <a:custGeom>
            <a:avLst/>
            <a:gdLst/>
            <a:ahLst/>
            <a:cxnLst/>
            <a:rect l="l" t="t" r="r" b="b"/>
            <a:pathLst>
              <a:path w="1803400">
                <a:moveTo>
                  <a:pt x="0" y="0"/>
                </a:moveTo>
                <a:lnTo>
                  <a:pt x="1803023" y="0"/>
                </a:lnTo>
              </a:path>
            </a:pathLst>
          </a:custGeom>
          <a:ln w="52354">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4" name="object 14"/>
          <p:cNvSpPr/>
          <p:nvPr/>
        </p:nvSpPr>
        <p:spPr>
          <a:xfrm>
            <a:off x="9266258" y="8654840"/>
            <a:ext cx="3605192" cy="45719"/>
          </a:xfrm>
          <a:custGeom>
            <a:avLst/>
            <a:gdLst/>
            <a:ahLst/>
            <a:cxnLst/>
            <a:rect l="l" t="t" r="r" b="b"/>
            <a:pathLst>
              <a:path w="2366645">
                <a:moveTo>
                  <a:pt x="0" y="0"/>
                </a:moveTo>
                <a:lnTo>
                  <a:pt x="2366147" y="0"/>
                </a:lnTo>
              </a:path>
            </a:pathLst>
          </a:custGeom>
          <a:ln w="52354">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5" name="object 15"/>
          <p:cNvSpPr/>
          <p:nvPr/>
        </p:nvSpPr>
        <p:spPr>
          <a:xfrm>
            <a:off x="15339440" y="8654841"/>
            <a:ext cx="1954530" cy="0"/>
          </a:xfrm>
          <a:custGeom>
            <a:avLst/>
            <a:gdLst/>
            <a:ahLst/>
            <a:cxnLst/>
            <a:rect l="l" t="t" r="r" b="b"/>
            <a:pathLst>
              <a:path w="1954530">
                <a:moveTo>
                  <a:pt x="0" y="0"/>
                </a:moveTo>
                <a:lnTo>
                  <a:pt x="1954128" y="0"/>
                </a:lnTo>
              </a:path>
            </a:pathLst>
          </a:custGeom>
          <a:ln w="52354">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6" name="object 16"/>
          <p:cNvSpPr/>
          <p:nvPr/>
        </p:nvSpPr>
        <p:spPr>
          <a:xfrm>
            <a:off x="9184618" y="4841428"/>
            <a:ext cx="1264761" cy="45719"/>
          </a:xfrm>
          <a:custGeom>
            <a:avLst/>
            <a:gdLst/>
            <a:ahLst/>
            <a:cxnLst/>
            <a:rect l="l" t="t" r="r" b="b"/>
            <a:pathLst>
              <a:path w="2124075">
                <a:moveTo>
                  <a:pt x="0" y="0"/>
                </a:moveTo>
                <a:lnTo>
                  <a:pt x="2123568" y="0"/>
                </a:lnTo>
              </a:path>
            </a:pathLst>
          </a:custGeom>
          <a:ln w="52354">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7" name="object 17"/>
          <p:cNvSpPr/>
          <p:nvPr/>
        </p:nvSpPr>
        <p:spPr>
          <a:xfrm>
            <a:off x="3160423" y="4841429"/>
            <a:ext cx="3674745" cy="0"/>
          </a:xfrm>
          <a:custGeom>
            <a:avLst/>
            <a:gdLst/>
            <a:ahLst/>
            <a:cxnLst/>
            <a:rect l="l" t="t" r="r" b="b"/>
            <a:pathLst>
              <a:path w="3674745">
                <a:moveTo>
                  <a:pt x="0" y="0"/>
                </a:moveTo>
                <a:lnTo>
                  <a:pt x="3674736" y="0"/>
                </a:lnTo>
              </a:path>
            </a:pathLst>
          </a:custGeom>
          <a:ln w="52354">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8" name="object 18"/>
          <p:cNvSpPr/>
          <p:nvPr/>
        </p:nvSpPr>
        <p:spPr>
          <a:xfrm flipV="1">
            <a:off x="15212463" y="5160015"/>
            <a:ext cx="2535787" cy="125337"/>
          </a:xfrm>
          <a:custGeom>
            <a:avLst/>
            <a:gdLst/>
            <a:ahLst/>
            <a:cxnLst/>
            <a:rect l="l" t="t" r="r" b="b"/>
            <a:pathLst>
              <a:path w="1685290">
                <a:moveTo>
                  <a:pt x="0" y="0"/>
                </a:moveTo>
                <a:lnTo>
                  <a:pt x="1684817" y="0"/>
                </a:lnTo>
              </a:path>
            </a:pathLst>
          </a:custGeom>
          <a:ln w="52354">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24951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E15421CB-2959-5646-B6CD-CFB75FB754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3" name="object 3"/>
          <p:cNvSpPr txBox="1">
            <a:spLocks noGrp="1"/>
          </p:cNvSpPr>
          <p:nvPr>
            <p:ph type="title"/>
          </p:nvPr>
        </p:nvSpPr>
        <p:spPr>
          <a:xfrm>
            <a:off x="1005797" y="901661"/>
            <a:ext cx="4374515" cy="930275"/>
          </a:xfrm>
          <a:prstGeom prst="rect">
            <a:avLst/>
          </a:prstGeom>
        </p:spPr>
        <p:txBody>
          <a:bodyPr vert="horz" wrap="square" lIns="0" tIns="17145" rIns="0" bIns="0" rtlCol="0">
            <a:spAutoFit/>
          </a:bodyPr>
          <a:lstStyle/>
          <a:p>
            <a:pPr marL="12700">
              <a:lnSpc>
                <a:spcPct val="100000"/>
              </a:lnSpc>
              <a:spcBef>
                <a:spcPts val="135"/>
              </a:spcBef>
            </a:pPr>
            <a:r>
              <a:rPr sz="5900" b="1" spc="-65" dirty="0">
                <a:latin typeface="Montserrat-ExtraBold"/>
                <a:cs typeface="Montserrat-ExtraBold"/>
              </a:rPr>
              <a:t>C</a:t>
            </a:r>
            <a:r>
              <a:rPr sz="5900" b="1" spc="25" dirty="0">
                <a:latin typeface="Montserrat-ExtraBold"/>
                <a:cs typeface="Montserrat-ExtraBold"/>
              </a:rPr>
              <a:t>ONTEN</a:t>
            </a:r>
            <a:r>
              <a:rPr sz="5900" b="1" spc="5" dirty="0">
                <a:latin typeface="Montserrat-ExtraBold"/>
                <a:cs typeface="Montserrat-ExtraBold"/>
              </a:rPr>
              <a:t>T</a:t>
            </a:r>
            <a:r>
              <a:rPr sz="5900" b="1" spc="20" dirty="0">
                <a:latin typeface="Montserrat-ExtraBold"/>
                <a:cs typeface="Montserrat-ExtraBold"/>
              </a:rPr>
              <a:t>S</a:t>
            </a:r>
            <a:endParaRPr sz="5900">
              <a:latin typeface="Montserrat-ExtraBold"/>
              <a:cs typeface="Montserrat-ExtraBold"/>
            </a:endParaRPr>
          </a:p>
        </p:txBody>
      </p:sp>
      <p:sp>
        <p:nvSpPr>
          <p:cNvPr id="4" name="object 4"/>
          <p:cNvSpPr txBox="1"/>
          <p:nvPr/>
        </p:nvSpPr>
        <p:spPr>
          <a:xfrm>
            <a:off x="2902801" y="4031188"/>
            <a:ext cx="4999317" cy="773930"/>
          </a:xfrm>
          <a:prstGeom prst="rect">
            <a:avLst/>
          </a:prstGeom>
        </p:spPr>
        <p:txBody>
          <a:bodyPr vert="horz" wrap="square" lIns="0" tIns="12065" rIns="0" bIns="0" rtlCol="0">
            <a:spAutoFit/>
          </a:bodyPr>
          <a:lstStyle/>
          <a:p>
            <a:pPr marL="12700" marR="0" lvl="0" indent="0" algn="l" defTabSz="914400" rtl="0" eaLnBrk="1" fontAlgn="auto" latinLnBrk="0" hangingPunct="1">
              <a:lnSpc>
                <a:spcPct val="100000"/>
              </a:lnSpc>
              <a:spcBef>
                <a:spcPts val="95"/>
              </a:spcBef>
              <a:spcAft>
                <a:spcPts val="0"/>
              </a:spcAft>
              <a:buClrTx/>
              <a:buSzTx/>
              <a:buFontTx/>
              <a:buNone/>
              <a:tabLst/>
              <a:defRPr/>
            </a:pPr>
            <a:r>
              <a:rPr kumimoji="0" lang="en-US" sz="4950" b="0" i="0" u="none" strike="noStrike" kern="1200" cap="none" spc="-10" normalizeH="0" baseline="0" noProof="0" dirty="0">
                <a:ln>
                  <a:noFill/>
                </a:ln>
                <a:solidFill>
                  <a:srgbClr val="FFFFFF"/>
                </a:solidFill>
                <a:effectLst/>
                <a:uLnTx/>
                <a:uFillTx/>
                <a:latin typeface="Impact"/>
                <a:ea typeface="+mn-ea"/>
                <a:cs typeface="Impact"/>
              </a:rPr>
              <a:t>RECOMMENDATIONS</a:t>
            </a:r>
            <a:endParaRPr kumimoji="0" sz="4950" b="0" i="0" u="none" strike="noStrike" kern="1200" cap="none" spc="0" normalizeH="0" baseline="0" noProof="0" dirty="0">
              <a:ln>
                <a:noFill/>
              </a:ln>
              <a:solidFill>
                <a:prstClr val="black"/>
              </a:solidFill>
              <a:effectLst/>
              <a:uLnTx/>
              <a:uFillTx/>
              <a:latin typeface="Impact"/>
              <a:ea typeface="+mn-ea"/>
              <a:cs typeface="Impact"/>
            </a:endParaRPr>
          </a:p>
        </p:txBody>
      </p:sp>
      <p:sp>
        <p:nvSpPr>
          <p:cNvPr id="5" name="object 5"/>
          <p:cNvSpPr txBox="1"/>
          <p:nvPr/>
        </p:nvSpPr>
        <p:spPr>
          <a:xfrm>
            <a:off x="10221532" y="3825875"/>
            <a:ext cx="8509887" cy="1535677"/>
          </a:xfrm>
          <a:prstGeom prst="rect">
            <a:avLst/>
          </a:prstGeom>
        </p:spPr>
        <p:txBody>
          <a:bodyPr vert="horz" wrap="square" lIns="0" tIns="12065" rIns="0" bIns="0" rtlCol="0">
            <a:spAutoFit/>
          </a:bodyPr>
          <a:lstStyle/>
          <a:p>
            <a:pPr marL="12700" marR="0" lvl="0" indent="0" algn="l" defTabSz="914400" rtl="0" eaLnBrk="1" fontAlgn="auto" latinLnBrk="0" hangingPunct="1">
              <a:lnSpc>
                <a:spcPct val="100000"/>
              </a:lnSpc>
              <a:spcBef>
                <a:spcPts val="95"/>
              </a:spcBef>
              <a:spcAft>
                <a:spcPts val="0"/>
              </a:spcAft>
              <a:buClrTx/>
              <a:buSzTx/>
              <a:buFontTx/>
              <a:buNone/>
              <a:tabLst/>
              <a:defRPr/>
            </a:pPr>
            <a:r>
              <a:rPr lang="en-US" sz="4950" spc="-5" dirty="0">
                <a:solidFill>
                  <a:srgbClr val="FFFFFF"/>
                </a:solidFill>
                <a:latin typeface="Impact"/>
                <a:cs typeface="Impact"/>
              </a:rPr>
              <a:t>LIMITATIONS AND SUGGESTIONS FOR FUTURE RESEARCH</a:t>
            </a:r>
            <a:endParaRPr kumimoji="0" sz="4950" b="0" i="0" u="none" strike="noStrike" kern="1200" cap="none" spc="0" normalizeH="0" baseline="0" noProof="0" dirty="0">
              <a:ln>
                <a:noFill/>
              </a:ln>
              <a:solidFill>
                <a:prstClr val="black"/>
              </a:solidFill>
              <a:effectLst/>
              <a:uLnTx/>
              <a:uFillTx/>
              <a:latin typeface="Impact"/>
              <a:ea typeface="+mn-ea"/>
              <a:cs typeface="Impact"/>
            </a:endParaRPr>
          </a:p>
        </p:txBody>
      </p:sp>
      <p:sp>
        <p:nvSpPr>
          <p:cNvPr id="7" name="object 7"/>
          <p:cNvSpPr txBox="1"/>
          <p:nvPr/>
        </p:nvSpPr>
        <p:spPr>
          <a:xfrm>
            <a:off x="3147733" y="7844594"/>
            <a:ext cx="3479646" cy="773930"/>
          </a:xfrm>
          <a:prstGeom prst="rect">
            <a:avLst/>
          </a:prstGeom>
        </p:spPr>
        <p:txBody>
          <a:bodyPr vert="horz" wrap="square" lIns="0" tIns="12065" rIns="0" bIns="0" rtlCol="0">
            <a:spAutoFit/>
          </a:bodyPr>
          <a:lstStyle/>
          <a:p>
            <a:pPr marL="12700" marR="0" lvl="0" indent="0" algn="l" defTabSz="914400" rtl="0" eaLnBrk="1" fontAlgn="auto" latinLnBrk="0" hangingPunct="1">
              <a:lnSpc>
                <a:spcPct val="100000"/>
              </a:lnSpc>
              <a:spcBef>
                <a:spcPts val="95"/>
              </a:spcBef>
              <a:spcAft>
                <a:spcPts val="0"/>
              </a:spcAft>
              <a:buClrTx/>
              <a:buSzTx/>
              <a:buFontTx/>
              <a:buNone/>
              <a:tabLst/>
              <a:defRPr/>
            </a:pPr>
            <a:r>
              <a:rPr lang="en-US" sz="4950" spc="-75" dirty="0">
                <a:solidFill>
                  <a:srgbClr val="FFFFFF"/>
                </a:solidFill>
                <a:latin typeface="Impact"/>
                <a:cs typeface="Impact"/>
              </a:rPr>
              <a:t>CONCLUSION</a:t>
            </a:r>
            <a:endParaRPr kumimoji="0" sz="4950" b="0" i="0" u="none" strike="noStrike" kern="1200" cap="none" spc="0" normalizeH="0" baseline="0" noProof="0" dirty="0">
              <a:ln>
                <a:noFill/>
              </a:ln>
              <a:solidFill>
                <a:prstClr val="black"/>
              </a:solidFill>
              <a:effectLst/>
              <a:uLnTx/>
              <a:uFillTx/>
              <a:latin typeface="Impact"/>
              <a:ea typeface="+mn-ea"/>
              <a:cs typeface="Impact"/>
            </a:endParaRPr>
          </a:p>
        </p:txBody>
      </p:sp>
      <p:sp>
        <p:nvSpPr>
          <p:cNvPr id="8" name="object 8"/>
          <p:cNvSpPr txBox="1"/>
          <p:nvPr/>
        </p:nvSpPr>
        <p:spPr>
          <a:xfrm>
            <a:off x="965092" y="1935213"/>
            <a:ext cx="2065674" cy="7709803"/>
          </a:xfrm>
          <a:prstGeom prst="rect">
            <a:avLst/>
          </a:prstGeom>
        </p:spPr>
        <p:txBody>
          <a:bodyPr vert="horz" wrap="square" lIns="0" tIns="1424940" rIns="0" bIns="0" rtlCol="0">
            <a:spAutoFit/>
          </a:bodyPr>
          <a:lstStyle/>
          <a:p>
            <a:pPr marL="0" marR="0" lvl="0" indent="0" algn="ctr" defTabSz="914400" rtl="0" eaLnBrk="1" fontAlgn="auto" latinLnBrk="0" hangingPunct="1">
              <a:lnSpc>
                <a:spcPct val="100000"/>
              </a:lnSpc>
              <a:spcBef>
                <a:spcPts val="11220"/>
              </a:spcBef>
              <a:spcAft>
                <a:spcPts val="0"/>
              </a:spcAft>
              <a:buClrTx/>
              <a:buSzTx/>
              <a:buFontTx/>
              <a:buNone/>
              <a:tabLst/>
              <a:defRPr/>
            </a:pPr>
            <a:r>
              <a:rPr lang="en-US" sz="15750" spc="10" dirty="0">
                <a:solidFill>
                  <a:srgbClr val="EC1162"/>
                </a:solidFill>
                <a:latin typeface="Impact"/>
                <a:cs typeface="Impact"/>
              </a:rPr>
              <a:t>7</a:t>
            </a:r>
            <a:endParaRPr kumimoji="0" sz="15750" b="0" i="0" u="none" strike="noStrike" kern="1200" cap="none" spc="0" normalizeH="0" baseline="0" noProof="0" dirty="0">
              <a:ln>
                <a:noFill/>
              </a:ln>
              <a:solidFill>
                <a:prstClr val="black"/>
              </a:solidFill>
              <a:effectLst/>
              <a:uLnTx/>
              <a:uFillTx/>
              <a:latin typeface="Impact"/>
              <a:ea typeface="+mn-ea"/>
              <a:cs typeface="Impact"/>
            </a:endParaRPr>
          </a:p>
          <a:p>
            <a:pPr marL="0" marR="0" lvl="0" indent="0" algn="ctr" defTabSz="914400" rtl="0" eaLnBrk="1" fontAlgn="auto" latinLnBrk="0" hangingPunct="1">
              <a:lnSpc>
                <a:spcPct val="100000"/>
              </a:lnSpc>
              <a:spcBef>
                <a:spcPts val="11125"/>
              </a:spcBef>
              <a:spcAft>
                <a:spcPts val="0"/>
              </a:spcAft>
              <a:buClrTx/>
              <a:buSzTx/>
              <a:buFontTx/>
              <a:buNone/>
              <a:tabLst/>
              <a:defRPr/>
            </a:pPr>
            <a:r>
              <a:rPr kumimoji="0" lang="en-US" sz="15750" b="0" i="0" u="none" strike="noStrike" kern="1200" cap="none" spc="10" normalizeH="0" baseline="0" noProof="0" dirty="0">
                <a:ln>
                  <a:noFill/>
                </a:ln>
                <a:solidFill>
                  <a:srgbClr val="EC1162"/>
                </a:solidFill>
                <a:effectLst/>
                <a:uLnTx/>
                <a:uFillTx/>
                <a:latin typeface="Impact"/>
                <a:ea typeface="+mn-ea"/>
                <a:cs typeface="Impact"/>
              </a:rPr>
              <a:t>9</a:t>
            </a:r>
            <a:endParaRPr kumimoji="0" sz="15750" b="0" i="0" u="none" strike="noStrike" kern="1200" cap="none" spc="0" normalizeH="0" baseline="0" noProof="0" dirty="0">
              <a:ln>
                <a:noFill/>
              </a:ln>
              <a:solidFill>
                <a:prstClr val="black"/>
              </a:solidFill>
              <a:effectLst/>
              <a:uLnTx/>
              <a:uFillTx/>
              <a:latin typeface="Impact"/>
              <a:ea typeface="+mn-ea"/>
              <a:cs typeface="Impact"/>
            </a:endParaRPr>
          </a:p>
        </p:txBody>
      </p:sp>
      <p:sp>
        <p:nvSpPr>
          <p:cNvPr id="10" name="object 10"/>
          <p:cNvSpPr txBox="1"/>
          <p:nvPr/>
        </p:nvSpPr>
        <p:spPr>
          <a:xfrm>
            <a:off x="8795290" y="1951088"/>
            <a:ext cx="2113660" cy="7709803"/>
          </a:xfrm>
          <a:prstGeom prst="rect">
            <a:avLst/>
          </a:prstGeom>
        </p:spPr>
        <p:txBody>
          <a:bodyPr vert="horz" wrap="square" lIns="0" tIns="1424940" rIns="0" bIns="0" rtlCol="0">
            <a:spAutoFit/>
          </a:bodyPr>
          <a:lstStyle/>
          <a:p>
            <a:pPr marL="46990" marR="0" lvl="0" indent="0" algn="l" defTabSz="914400" rtl="0" eaLnBrk="1" fontAlgn="auto" latinLnBrk="0" hangingPunct="1">
              <a:lnSpc>
                <a:spcPct val="100000"/>
              </a:lnSpc>
              <a:spcBef>
                <a:spcPts val="11220"/>
              </a:spcBef>
              <a:spcAft>
                <a:spcPts val="0"/>
              </a:spcAft>
              <a:buClrTx/>
              <a:buSzTx/>
              <a:buFontTx/>
              <a:buNone/>
              <a:tabLst/>
              <a:defRPr/>
            </a:pPr>
            <a:r>
              <a:rPr lang="en-US" sz="15750" spc="10" dirty="0">
                <a:solidFill>
                  <a:srgbClr val="EC1162"/>
                </a:solidFill>
                <a:latin typeface="Impact"/>
                <a:cs typeface="Impact"/>
              </a:rPr>
              <a:t>8</a:t>
            </a:r>
            <a:endParaRPr kumimoji="0" sz="15750" b="0" i="0" u="none" strike="noStrike" kern="1200" cap="none" spc="0" normalizeH="0" baseline="0" noProof="0" dirty="0">
              <a:ln>
                <a:noFill/>
              </a:ln>
              <a:solidFill>
                <a:prstClr val="black"/>
              </a:solidFill>
              <a:effectLst/>
              <a:uLnTx/>
              <a:uFillTx/>
              <a:latin typeface="Impact"/>
              <a:ea typeface="+mn-ea"/>
              <a:cs typeface="Impact"/>
            </a:endParaRPr>
          </a:p>
          <a:p>
            <a:pPr marL="12700" marR="0" lvl="0" indent="0" algn="l" defTabSz="914400" rtl="0" eaLnBrk="1" fontAlgn="auto" latinLnBrk="0" hangingPunct="1">
              <a:lnSpc>
                <a:spcPct val="100000"/>
              </a:lnSpc>
              <a:spcBef>
                <a:spcPts val="11125"/>
              </a:spcBef>
              <a:spcAft>
                <a:spcPts val="0"/>
              </a:spcAft>
              <a:buClrTx/>
              <a:buSzTx/>
              <a:buFontTx/>
              <a:buNone/>
              <a:tabLst/>
              <a:defRPr/>
            </a:pPr>
            <a:endParaRPr sz="15750" spc="10" dirty="0">
              <a:solidFill>
                <a:srgbClr val="EC1162"/>
              </a:solidFill>
              <a:latin typeface="Impact"/>
            </a:endParaRPr>
          </a:p>
        </p:txBody>
      </p:sp>
      <p:sp>
        <p:nvSpPr>
          <p:cNvPr id="13" name="object 13"/>
          <p:cNvSpPr/>
          <p:nvPr/>
        </p:nvSpPr>
        <p:spPr>
          <a:xfrm flipV="1">
            <a:off x="3160423" y="8609121"/>
            <a:ext cx="3157827" cy="45719"/>
          </a:xfrm>
          <a:custGeom>
            <a:avLst/>
            <a:gdLst/>
            <a:ahLst/>
            <a:cxnLst/>
            <a:rect l="l" t="t" r="r" b="b"/>
            <a:pathLst>
              <a:path w="1803400">
                <a:moveTo>
                  <a:pt x="0" y="0"/>
                </a:moveTo>
                <a:lnTo>
                  <a:pt x="1803023" y="0"/>
                </a:lnTo>
              </a:path>
            </a:pathLst>
          </a:custGeom>
          <a:ln w="52354">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7" name="object 17"/>
          <p:cNvSpPr/>
          <p:nvPr/>
        </p:nvSpPr>
        <p:spPr>
          <a:xfrm>
            <a:off x="2964479" y="4841429"/>
            <a:ext cx="4937639" cy="66966"/>
          </a:xfrm>
          <a:custGeom>
            <a:avLst/>
            <a:gdLst/>
            <a:ahLst/>
            <a:cxnLst/>
            <a:rect l="l" t="t" r="r" b="b"/>
            <a:pathLst>
              <a:path w="3674745">
                <a:moveTo>
                  <a:pt x="0" y="0"/>
                </a:moveTo>
                <a:lnTo>
                  <a:pt x="3674736" y="0"/>
                </a:lnTo>
              </a:path>
            </a:pathLst>
          </a:custGeom>
          <a:ln w="52354">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9" name="object 17">
            <a:extLst>
              <a:ext uri="{FF2B5EF4-FFF2-40B4-BE49-F238E27FC236}">
                <a16:creationId xmlns:a16="http://schemas.microsoft.com/office/drawing/2014/main" id="{0CFA6CBB-78FA-47F7-8090-CB77E16C38B1}"/>
              </a:ext>
            </a:extLst>
          </p:cNvPr>
          <p:cNvSpPr/>
          <p:nvPr/>
        </p:nvSpPr>
        <p:spPr>
          <a:xfrm>
            <a:off x="10221532" y="5397868"/>
            <a:ext cx="7755318" cy="45719"/>
          </a:xfrm>
          <a:custGeom>
            <a:avLst/>
            <a:gdLst/>
            <a:ahLst/>
            <a:cxnLst/>
            <a:rect l="l" t="t" r="r" b="b"/>
            <a:pathLst>
              <a:path w="3674745">
                <a:moveTo>
                  <a:pt x="0" y="0"/>
                </a:moveTo>
                <a:lnTo>
                  <a:pt x="3674736" y="0"/>
                </a:lnTo>
              </a:path>
            </a:pathLst>
          </a:custGeom>
          <a:ln w="52354">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003038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58EA9A-CFE7-DE4E-842C-45A96CAA51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6" name="object 2">
            <a:extLst>
              <a:ext uri="{FF2B5EF4-FFF2-40B4-BE49-F238E27FC236}">
                <a16:creationId xmlns:a16="http://schemas.microsoft.com/office/drawing/2014/main" id="{F6A14C17-5444-8C4F-98CC-477FAADB8856}"/>
              </a:ext>
            </a:extLst>
          </p:cNvPr>
          <p:cNvSpPr txBox="1">
            <a:spLocks noGrp="1"/>
          </p:cNvSpPr>
          <p:nvPr>
            <p:ph type="title"/>
          </p:nvPr>
        </p:nvSpPr>
        <p:spPr>
          <a:xfrm>
            <a:off x="11769727" y="429526"/>
            <a:ext cx="7756525" cy="6649256"/>
          </a:xfrm>
          <a:prstGeom prst="rect">
            <a:avLst/>
          </a:prstGeom>
        </p:spPr>
        <p:txBody>
          <a:bodyPr vert="horz" wrap="square" lIns="0" tIns="184150" rIns="0" bIns="0" rtlCol="0">
            <a:spAutoFit/>
          </a:bodyPr>
          <a:lstStyle/>
          <a:p>
            <a:r>
              <a:rPr lang="en-US" sz="2800" kern="1200" dirty="0">
                <a:solidFill>
                  <a:schemeClr val="tx1"/>
                </a:solidFill>
                <a:latin typeface="+mn-lt"/>
                <a:ea typeface="+mn-ea"/>
                <a:cs typeface="+mn-cs"/>
              </a:rPr>
              <a:t>Furthermore, Italian cuisine is considered the most appreciated cuisine in the world and, as an Italian living abroad, I know that many times the authenticity of the food provided by Italian restaurants abroad is debatable. So, a new Italian restaurant opened under the supervision of an Italian might be a great recipe for success.</a:t>
            </a:r>
            <a:br>
              <a:rPr lang="en-US" sz="2800" kern="1200" dirty="0">
                <a:solidFill>
                  <a:schemeClr val="tx1"/>
                </a:solidFill>
                <a:latin typeface="+mn-lt"/>
                <a:ea typeface="+mn-ea"/>
                <a:cs typeface="+mn-cs"/>
              </a:rPr>
            </a:br>
            <a:br>
              <a:rPr lang="en-US" sz="2800" kern="1200" dirty="0">
                <a:solidFill>
                  <a:schemeClr val="tx1"/>
                </a:solidFill>
                <a:latin typeface="+mn-lt"/>
                <a:ea typeface="+mn-ea"/>
                <a:cs typeface="+mn-cs"/>
              </a:rPr>
            </a:br>
            <a:r>
              <a:rPr lang="en-US" sz="2800" kern="1200" dirty="0">
                <a:solidFill>
                  <a:schemeClr val="tx1"/>
                </a:solidFill>
                <a:latin typeface="+mn-lt"/>
                <a:ea typeface="+mn-ea"/>
                <a:cs typeface="+mn-cs"/>
              </a:rPr>
              <a:t>Through a quick search, I have found out that most of the Italian population of Toronto lives in Etobicoke Centre.</a:t>
            </a:r>
            <a:br>
              <a:rPr lang="en-US" sz="2800" kern="1200" dirty="0">
                <a:solidFill>
                  <a:schemeClr val="tx1"/>
                </a:solidFill>
                <a:latin typeface="+mn-lt"/>
                <a:ea typeface="+mn-ea"/>
                <a:cs typeface="+mn-cs"/>
              </a:rPr>
            </a:br>
            <a:br>
              <a:rPr lang="en-US" sz="2800" kern="1200" dirty="0">
                <a:solidFill>
                  <a:schemeClr val="tx1"/>
                </a:solidFill>
                <a:latin typeface="+mn-lt"/>
                <a:ea typeface="+mn-ea"/>
                <a:cs typeface="+mn-cs"/>
              </a:rPr>
            </a:br>
            <a:r>
              <a:rPr lang="en-US" sz="2800" kern="1200" dirty="0">
                <a:solidFill>
                  <a:schemeClr val="tx1"/>
                </a:solidFill>
                <a:latin typeface="+mn-lt"/>
                <a:ea typeface="+mn-ea"/>
                <a:cs typeface="+mn-cs"/>
              </a:rPr>
              <a:t>This Project will have to prove whether that location might be ideal, or if another location would be more suitable.</a:t>
            </a:r>
          </a:p>
        </p:txBody>
      </p:sp>
      <p:sp>
        <p:nvSpPr>
          <p:cNvPr id="8" name="object 4">
            <a:extLst>
              <a:ext uri="{FF2B5EF4-FFF2-40B4-BE49-F238E27FC236}">
                <a16:creationId xmlns:a16="http://schemas.microsoft.com/office/drawing/2014/main" id="{6DDC8E99-5D98-6F49-9F78-F9E3CC98E535}"/>
              </a:ext>
            </a:extLst>
          </p:cNvPr>
          <p:cNvSpPr txBox="1"/>
          <p:nvPr/>
        </p:nvSpPr>
        <p:spPr>
          <a:xfrm>
            <a:off x="527050" y="4587875"/>
            <a:ext cx="7807325" cy="5602175"/>
          </a:xfrm>
          <a:prstGeom prst="rect">
            <a:avLst/>
          </a:prstGeom>
        </p:spPr>
        <p:txBody>
          <a:bodyPr vert="horz" wrap="square" lIns="0" tIns="183515" rIns="0" bIns="0" rtlCol="0">
            <a:spAutoFit/>
          </a:bodyPr>
          <a:lstStyle/>
          <a:p>
            <a:endParaRPr lang="en-US" sz="3200" dirty="0"/>
          </a:p>
          <a:p>
            <a:endParaRPr lang="en-US" sz="3200" dirty="0"/>
          </a:p>
          <a:p>
            <a:endParaRPr lang="en-US" sz="3200" dirty="0"/>
          </a:p>
          <a:p>
            <a:r>
              <a:rPr lang="en-US" sz="3200" dirty="0"/>
              <a:t>For this Capstone Project I am evaluating the opening of a new Italian restaurant in Toronto, and the area where it would be best to open it.</a:t>
            </a:r>
          </a:p>
          <a:p>
            <a:endParaRPr lang="en-US" sz="3200" dirty="0"/>
          </a:p>
          <a:p>
            <a:r>
              <a:rPr lang="en-US" sz="3200" dirty="0"/>
              <a:t>The basis of this valuation is the following: there is a high concentration of Italians in Toronto; namely, over 180,000 Italians, accounting for 7% of the overall population.</a:t>
            </a:r>
          </a:p>
        </p:txBody>
      </p:sp>
      <p:sp>
        <p:nvSpPr>
          <p:cNvPr id="9" name="object 5">
            <a:extLst>
              <a:ext uri="{FF2B5EF4-FFF2-40B4-BE49-F238E27FC236}">
                <a16:creationId xmlns:a16="http://schemas.microsoft.com/office/drawing/2014/main" id="{5C3263E6-D043-2249-8308-8839A201D8CF}"/>
              </a:ext>
            </a:extLst>
          </p:cNvPr>
          <p:cNvSpPr txBox="1"/>
          <p:nvPr/>
        </p:nvSpPr>
        <p:spPr>
          <a:xfrm>
            <a:off x="1005797" y="901682"/>
            <a:ext cx="6309995" cy="930275"/>
          </a:xfrm>
          <a:prstGeom prst="rect">
            <a:avLst/>
          </a:prstGeom>
        </p:spPr>
        <p:txBody>
          <a:bodyPr vert="horz" wrap="square" lIns="0" tIns="17145" rIns="0" bIns="0" rtlCol="0">
            <a:spAutoFit/>
          </a:bodyPr>
          <a:lstStyle/>
          <a:p>
            <a:pPr marL="12700" marR="0" lvl="0" indent="0" algn="l" defTabSz="914400" rtl="0" eaLnBrk="1" fontAlgn="auto" latinLnBrk="0" hangingPunct="1">
              <a:lnSpc>
                <a:spcPct val="100000"/>
              </a:lnSpc>
              <a:spcBef>
                <a:spcPts val="135"/>
              </a:spcBef>
              <a:spcAft>
                <a:spcPts val="0"/>
              </a:spcAft>
              <a:buClrTx/>
              <a:buSzTx/>
              <a:buFontTx/>
              <a:buNone/>
              <a:tabLst/>
              <a:defRPr/>
            </a:pPr>
            <a:r>
              <a:rPr kumimoji="0" sz="5900" b="1" i="0" u="none" strike="noStrike" kern="1200" cap="none" spc="25" normalizeH="0" baseline="0" noProof="0" dirty="0">
                <a:ln>
                  <a:noFill/>
                </a:ln>
                <a:solidFill>
                  <a:srgbClr val="FFFFFF"/>
                </a:solidFill>
                <a:effectLst/>
                <a:uLnTx/>
                <a:uFillTx/>
                <a:latin typeface="Montserrat-ExtraBold"/>
                <a:ea typeface="+mn-ea"/>
                <a:cs typeface="Montserrat-ExtraBold"/>
              </a:rPr>
              <a:t>INTRODU</a:t>
            </a:r>
            <a:r>
              <a:rPr kumimoji="0" sz="5900" b="1" i="0" u="none" strike="noStrike" kern="1200" cap="none" spc="-15" normalizeH="0" baseline="0" noProof="0" dirty="0">
                <a:ln>
                  <a:noFill/>
                </a:ln>
                <a:solidFill>
                  <a:srgbClr val="FFFFFF"/>
                </a:solidFill>
                <a:effectLst/>
                <a:uLnTx/>
                <a:uFillTx/>
                <a:latin typeface="Montserrat-ExtraBold"/>
                <a:ea typeface="+mn-ea"/>
                <a:cs typeface="Montserrat-ExtraBold"/>
              </a:rPr>
              <a:t>C</a:t>
            </a:r>
            <a:r>
              <a:rPr kumimoji="0" sz="5900" b="1" i="0" u="none" strike="noStrike" kern="1200" cap="none" spc="20" normalizeH="0" baseline="0" noProof="0" dirty="0">
                <a:ln>
                  <a:noFill/>
                </a:ln>
                <a:solidFill>
                  <a:srgbClr val="FFFFFF"/>
                </a:solidFill>
                <a:effectLst/>
                <a:uLnTx/>
                <a:uFillTx/>
                <a:latin typeface="Montserrat-ExtraBold"/>
                <a:ea typeface="+mn-ea"/>
                <a:cs typeface="Montserrat-ExtraBold"/>
              </a:rPr>
              <a:t>TION</a:t>
            </a:r>
            <a:endParaRPr kumimoji="0" sz="5900" b="0" i="0" u="none" strike="noStrike" kern="1200" cap="none" spc="0" normalizeH="0" baseline="0" noProof="0" dirty="0">
              <a:ln>
                <a:noFill/>
              </a:ln>
              <a:solidFill>
                <a:prstClr val="black"/>
              </a:solidFill>
              <a:effectLst/>
              <a:uLnTx/>
              <a:uFillTx/>
              <a:latin typeface="Montserrat-ExtraBold"/>
              <a:ea typeface="+mn-ea"/>
              <a:cs typeface="Montserrat-ExtraBold"/>
            </a:endParaRPr>
          </a:p>
        </p:txBody>
      </p:sp>
    </p:spTree>
    <p:extLst>
      <p:ext uri="{BB962C8B-B14F-4D97-AF65-F5344CB8AC3E}">
        <p14:creationId xmlns:p14="http://schemas.microsoft.com/office/powerpoint/2010/main" val="1614196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Picture 8" descr="A picture containing sky, outdoor&#10;&#10;Description automatically generated">
            <a:extLst>
              <a:ext uri="{FF2B5EF4-FFF2-40B4-BE49-F238E27FC236}">
                <a16:creationId xmlns:a16="http://schemas.microsoft.com/office/drawing/2014/main" id="{3B8312B9-B8CF-244B-88EA-7A61F8CDDF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3" name="object 3"/>
          <p:cNvSpPr txBox="1"/>
          <p:nvPr/>
        </p:nvSpPr>
        <p:spPr>
          <a:xfrm>
            <a:off x="1005858" y="901682"/>
            <a:ext cx="9350991" cy="925253"/>
          </a:xfrm>
          <a:prstGeom prst="rect">
            <a:avLst/>
          </a:prstGeom>
        </p:spPr>
        <p:txBody>
          <a:bodyPr vert="horz" wrap="square" lIns="0" tIns="17145" rIns="0" bIns="0" rtlCol="0">
            <a:spAutoFit/>
          </a:bodyPr>
          <a:lstStyle/>
          <a:p>
            <a:pPr marL="12700" marR="0" lvl="0" indent="0" algn="l" defTabSz="914400" rtl="0" eaLnBrk="1" fontAlgn="auto" latinLnBrk="0" hangingPunct="1">
              <a:lnSpc>
                <a:spcPct val="100000"/>
              </a:lnSpc>
              <a:spcBef>
                <a:spcPts val="135"/>
              </a:spcBef>
              <a:spcAft>
                <a:spcPts val="0"/>
              </a:spcAft>
              <a:buClrTx/>
              <a:buSzTx/>
              <a:buFontTx/>
              <a:buNone/>
              <a:tabLst/>
              <a:defRPr/>
            </a:pPr>
            <a:r>
              <a:rPr kumimoji="0" lang="en-US" sz="5900" b="1" i="0" u="none" strike="noStrike" kern="1200" cap="none" spc="20" normalizeH="0" baseline="0" noProof="0" dirty="0">
                <a:ln>
                  <a:noFill/>
                </a:ln>
                <a:solidFill>
                  <a:srgbClr val="FFFFFF"/>
                </a:solidFill>
                <a:effectLst/>
                <a:uLnTx/>
                <a:uFillTx/>
                <a:latin typeface="Montserrat-ExtraBold"/>
                <a:ea typeface="+mn-ea"/>
                <a:cs typeface="Montserrat-ExtraBold"/>
              </a:rPr>
              <a:t>GOAL &amp; TARGET AUDIENCE</a:t>
            </a:r>
            <a:endParaRPr kumimoji="0" sz="5900" b="0" i="0" u="none" strike="noStrike" kern="1200" cap="none" spc="0" normalizeH="0" baseline="0" noProof="0" dirty="0">
              <a:ln>
                <a:noFill/>
              </a:ln>
              <a:solidFill>
                <a:prstClr val="black"/>
              </a:solidFill>
              <a:effectLst/>
              <a:uLnTx/>
              <a:uFillTx/>
              <a:latin typeface="Montserrat-ExtraBold"/>
              <a:ea typeface="+mn-ea"/>
              <a:cs typeface="Montserrat-ExtraBold"/>
            </a:endParaRPr>
          </a:p>
        </p:txBody>
      </p:sp>
      <p:sp>
        <p:nvSpPr>
          <p:cNvPr id="4" name="object 4"/>
          <p:cNvSpPr txBox="1">
            <a:spLocks noGrp="1"/>
          </p:cNvSpPr>
          <p:nvPr>
            <p:ph type="body" idx="1"/>
          </p:nvPr>
        </p:nvSpPr>
        <p:spPr>
          <a:xfrm>
            <a:off x="1005858" y="3749675"/>
            <a:ext cx="15558135" cy="6513322"/>
          </a:xfrm>
          <a:prstGeom prst="rect">
            <a:avLst/>
          </a:prstGeom>
        </p:spPr>
        <p:txBody>
          <a:bodyPr vert="horz" wrap="square" lIns="0" tIns="49530" rIns="0" bIns="0" rtlCol="0">
            <a:spAutoFit/>
          </a:bodyPr>
          <a:lstStyle/>
          <a:p>
            <a:r>
              <a:rPr lang="en-US" sz="6000" dirty="0"/>
              <a:t>The goal of this Project is to find </a:t>
            </a:r>
          </a:p>
          <a:p>
            <a:r>
              <a:rPr lang="en-US" sz="6000" dirty="0"/>
              <a:t>the most suitable location for a new Italian restaurant in Toronto, Canada.</a:t>
            </a:r>
          </a:p>
          <a:p>
            <a:endParaRPr lang="en-US" sz="6000" dirty="0"/>
          </a:p>
          <a:p>
            <a:r>
              <a:rPr lang="en-US" sz="6000" dirty="0"/>
              <a:t>The entrepreneur willing to proceed in the opening of a new Italian restaurant in Toronto.</a:t>
            </a:r>
          </a:p>
          <a:p>
            <a:endParaRPr lang="en-US" sz="6000" dirty="0"/>
          </a:p>
        </p:txBody>
      </p:sp>
      <p:sp>
        <p:nvSpPr>
          <p:cNvPr id="5" name="object 5"/>
          <p:cNvSpPr/>
          <p:nvPr/>
        </p:nvSpPr>
        <p:spPr>
          <a:xfrm>
            <a:off x="12633090" y="0"/>
            <a:ext cx="7471409" cy="6356985"/>
          </a:xfrm>
          <a:custGeom>
            <a:avLst/>
            <a:gdLst/>
            <a:ahLst/>
            <a:cxnLst/>
            <a:rect l="l" t="t" r="r" b="b"/>
            <a:pathLst>
              <a:path w="7471409" h="6356985">
                <a:moveTo>
                  <a:pt x="7471000" y="0"/>
                </a:moveTo>
                <a:lnTo>
                  <a:pt x="0" y="0"/>
                </a:lnTo>
                <a:lnTo>
                  <a:pt x="2080" y="20486"/>
                </a:lnTo>
                <a:lnTo>
                  <a:pt x="8341" y="77551"/>
                </a:lnTo>
                <a:lnTo>
                  <a:pt x="15053" y="134479"/>
                </a:lnTo>
                <a:lnTo>
                  <a:pt x="22214" y="191268"/>
                </a:lnTo>
                <a:lnTo>
                  <a:pt x="29821" y="247918"/>
                </a:lnTo>
                <a:lnTo>
                  <a:pt x="37874" y="304425"/>
                </a:lnTo>
                <a:lnTo>
                  <a:pt x="46370" y="360788"/>
                </a:lnTo>
                <a:lnTo>
                  <a:pt x="55307" y="417005"/>
                </a:lnTo>
                <a:lnTo>
                  <a:pt x="64685" y="473074"/>
                </a:lnTo>
                <a:lnTo>
                  <a:pt x="74499" y="528994"/>
                </a:lnTo>
                <a:lnTo>
                  <a:pt x="84750" y="584763"/>
                </a:lnTo>
                <a:lnTo>
                  <a:pt x="95435" y="640378"/>
                </a:lnTo>
                <a:lnTo>
                  <a:pt x="106553" y="695839"/>
                </a:lnTo>
                <a:lnTo>
                  <a:pt x="118100" y="751142"/>
                </a:lnTo>
                <a:lnTo>
                  <a:pt x="130077" y="806287"/>
                </a:lnTo>
                <a:lnTo>
                  <a:pt x="142480" y="861272"/>
                </a:lnTo>
                <a:lnTo>
                  <a:pt x="155309" y="916094"/>
                </a:lnTo>
                <a:lnTo>
                  <a:pt x="168560" y="970752"/>
                </a:lnTo>
                <a:lnTo>
                  <a:pt x="182233" y="1025244"/>
                </a:lnTo>
                <a:lnTo>
                  <a:pt x="196326" y="1079568"/>
                </a:lnTo>
                <a:lnTo>
                  <a:pt x="210836" y="1133723"/>
                </a:lnTo>
                <a:lnTo>
                  <a:pt x="225762" y="1187707"/>
                </a:lnTo>
                <a:lnTo>
                  <a:pt x="241103" y="1241517"/>
                </a:lnTo>
                <a:lnTo>
                  <a:pt x="256855" y="1295152"/>
                </a:lnTo>
                <a:lnTo>
                  <a:pt x="273018" y="1348610"/>
                </a:lnTo>
                <a:lnTo>
                  <a:pt x="289590" y="1401889"/>
                </a:lnTo>
                <a:lnTo>
                  <a:pt x="306568" y="1454988"/>
                </a:lnTo>
                <a:lnTo>
                  <a:pt x="323952" y="1507905"/>
                </a:lnTo>
                <a:lnTo>
                  <a:pt x="341738" y="1560637"/>
                </a:lnTo>
                <a:lnTo>
                  <a:pt x="359926" y="1613184"/>
                </a:lnTo>
                <a:lnTo>
                  <a:pt x="378513" y="1665542"/>
                </a:lnTo>
                <a:lnTo>
                  <a:pt x="397498" y="1717711"/>
                </a:lnTo>
                <a:lnTo>
                  <a:pt x="416879" y="1769688"/>
                </a:lnTo>
                <a:lnTo>
                  <a:pt x="436654" y="1821473"/>
                </a:lnTo>
                <a:lnTo>
                  <a:pt x="456821" y="1873062"/>
                </a:lnTo>
                <a:lnTo>
                  <a:pt x="477378" y="1924454"/>
                </a:lnTo>
                <a:lnTo>
                  <a:pt x="498324" y="1975647"/>
                </a:lnTo>
                <a:lnTo>
                  <a:pt x="519657" y="2026639"/>
                </a:lnTo>
                <a:lnTo>
                  <a:pt x="541375" y="2077429"/>
                </a:lnTo>
                <a:lnTo>
                  <a:pt x="563475" y="2128015"/>
                </a:lnTo>
                <a:lnTo>
                  <a:pt x="585957" y="2178395"/>
                </a:lnTo>
                <a:lnTo>
                  <a:pt x="608818" y="2228567"/>
                </a:lnTo>
                <a:lnTo>
                  <a:pt x="632057" y="2278529"/>
                </a:lnTo>
                <a:lnTo>
                  <a:pt x="655672" y="2328280"/>
                </a:lnTo>
                <a:lnTo>
                  <a:pt x="679660" y="2377817"/>
                </a:lnTo>
                <a:lnTo>
                  <a:pt x="704021" y="2427139"/>
                </a:lnTo>
                <a:lnTo>
                  <a:pt x="728752" y="2476244"/>
                </a:lnTo>
                <a:lnTo>
                  <a:pt x="753852" y="2525130"/>
                </a:lnTo>
                <a:lnTo>
                  <a:pt x="779318" y="2573796"/>
                </a:lnTo>
                <a:lnTo>
                  <a:pt x="805149" y="2622239"/>
                </a:lnTo>
                <a:lnTo>
                  <a:pt x="831343" y="2670458"/>
                </a:lnTo>
                <a:lnTo>
                  <a:pt x="857898" y="2718450"/>
                </a:lnTo>
                <a:lnTo>
                  <a:pt x="884812" y="2766215"/>
                </a:lnTo>
                <a:lnTo>
                  <a:pt x="912084" y="2813749"/>
                </a:lnTo>
                <a:lnTo>
                  <a:pt x="939712" y="2861052"/>
                </a:lnTo>
                <a:lnTo>
                  <a:pt x="967694" y="2908122"/>
                </a:lnTo>
                <a:lnTo>
                  <a:pt x="996027" y="2954956"/>
                </a:lnTo>
                <a:lnTo>
                  <a:pt x="1024711" y="3001554"/>
                </a:lnTo>
                <a:lnTo>
                  <a:pt x="1053743" y="3047912"/>
                </a:lnTo>
                <a:lnTo>
                  <a:pt x="1083122" y="3094030"/>
                </a:lnTo>
                <a:lnTo>
                  <a:pt x="1112846" y="3139905"/>
                </a:lnTo>
                <a:lnTo>
                  <a:pt x="1142912" y="3185535"/>
                </a:lnTo>
                <a:lnTo>
                  <a:pt x="1173320" y="3230920"/>
                </a:lnTo>
                <a:lnTo>
                  <a:pt x="1204067" y="3276056"/>
                </a:lnTo>
                <a:lnTo>
                  <a:pt x="1235151" y="3320942"/>
                </a:lnTo>
                <a:lnTo>
                  <a:pt x="1266571" y="3365577"/>
                </a:lnTo>
                <a:lnTo>
                  <a:pt x="1298325" y="3409959"/>
                </a:lnTo>
                <a:lnTo>
                  <a:pt x="1330410" y="3454084"/>
                </a:lnTo>
                <a:lnTo>
                  <a:pt x="1362826" y="3497953"/>
                </a:lnTo>
                <a:lnTo>
                  <a:pt x="1395570" y="3541563"/>
                </a:lnTo>
                <a:lnTo>
                  <a:pt x="1428641" y="3584912"/>
                </a:lnTo>
                <a:lnTo>
                  <a:pt x="1462037" y="3627998"/>
                </a:lnTo>
                <a:lnTo>
                  <a:pt x="1495755" y="3670820"/>
                </a:lnTo>
                <a:lnTo>
                  <a:pt x="1529794" y="3713375"/>
                </a:lnTo>
                <a:lnTo>
                  <a:pt x="1564153" y="3755663"/>
                </a:lnTo>
                <a:lnTo>
                  <a:pt x="1598829" y="3797680"/>
                </a:lnTo>
                <a:lnTo>
                  <a:pt x="1633820" y="3839426"/>
                </a:lnTo>
                <a:lnTo>
                  <a:pt x="1669125" y="3880898"/>
                </a:lnTo>
                <a:lnTo>
                  <a:pt x="1704742" y="3922095"/>
                </a:lnTo>
                <a:lnTo>
                  <a:pt x="1740669" y="3963014"/>
                </a:lnTo>
                <a:lnTo>
                  <a:pt x="1776905" y="4003655"/>
                </a:lnTo>
                <a:lnTo>
                  <a:pt x="1813447" y="4044014"/>
                </a:lnTo>
                <a:lnTo>
                  <a:pt x="1850293" y="4084091"/>
                </a:lnTo>
                <a:lnTo>
                  <a:pt x="1887443" y="4123883"/>
                </a:lnTo>
                <a:lnTo>
                  <a:pt x="1924893" y="4163389"/>
                </a:lnTo>
                <a:lnTo>
                  <a:pt x="1962642" y="4202607"/>
                </a:lnTo>
                <a:lnTo>
                  <a:pt x="2000689" y="4241534"/>
                </a:lnTo>
                <a:lnTo>
                  <a:pt x="2039031" y="4280170"/>
                </a:lnTo>
                <a:lnTo>
                  <a:pt x="2077667" y="4318512"/>
                </a:lnTo>
                <a:lnTo>
                  <a:pt x="2116594" y="4356559"/>
                </a:lnTo>
                <a:lnTo>
                  <a:pt x="2155812" y="4394308"/>
                </a:lnTo>
                <a:lnTo>
                  <a:pt x="2195318" y="4431759"/>
                </a:lnTo>
                <a:lnTo>
                  <a:pt x="2235110" y="4468908"/>
                </a:lnTo>
                <a:lnTo>
                  <a:pt x="2275187" y="4505754"/>
                </a:lnTo>
                <a:lnTo>
                  <a:pt x="2315546" y="4542296"/>
                </a:lnTo>
                <a:lnTo>
                  <a:pt x="2356187" y="4578532"/>
                </a:lnTo>
                <a:lnTo>
                  <a:pt x="2397106" y="4614459"/>
                </a:lnTo>
                <a:lnTo>
                  <a:pt x="2438303" y="4650076"/>
                </a:lnTo>
                <a:lnTo>
                  <a:pt x="2479775" y="4685381"/>
                </a:lnTo>
                <a:lnTo>
                  <a:pt x="2521521" y="4720373"/>
                </a:lnTo>
                <a:lnTo>
                  <a:pt x="2563538" y="4755048"/>
                </a:lnTo>
                <a:lnTo>
                  <a:pt x="2605826" y="4789407"/>
                </a:lnTo>
                <a:lnTo>
                  <a:pt x="2648381" y="4823446"/>
                </a:lnTo>
                <a:lnTo>
                  <a:pt x="2691203" y="4857165"/>
                </a:lnTo>
                <a:lnTo>
                  <a:pt x="2734289" y="4890560"/>
                </a:lnTo>
                <a:lnTo>
                  <a:pt x="2777638" y="4923631"/>
                </a:lnTo>
                <a:lnTo>
                  <a:pt x="2821248" y="4956375"/>
                </a:lnTo>
                <a:lnTo>
                  <a:pt x="2865117" y="4988791"/>
                </a:lnTo>
                <a:lnTo>
                  <a:pt x="2909243" y="5020877"/>
                </a:lnTo>
                <a:lnTo>
                  <a:pt x="2953624" y="5052630"/>
                </a:lnTo>
                <a:lnTo>
                  <a:pt x="2998259" y="5084050"/>
                </a:lnTo>
                <a:lnTo>
                  <a:pt x="3043145" y="5115135"/>
                </a:lnTo>
                <a:lnTo>
                  <a:pt x="3088281" y="5145881"/>
                </a:lnTo>
                <a:lnTo>
                  <a:pt x="3133666" y="5176289"/>
                </a:lnTo>
                <a:lnTo>
                  <a:pt x="3179297" y="5206356"/>
                </a:lnTo>
                <a:lnTo>
                  <a:pt x="3225172" y="5236079"/>
                </a:lnTo>
                <a:lnTo>
                  <a:pt x="3271289" y="5265458"/>
                </a:lnTo>
                <a:lnTo>
                  <a:pt x="3317647" y="5294490"/>
                </a:lnTo>
                <a:lnTo>
                  <a:pt x="3364245" y="5323174"/>
                </a:lnTo>
                <a:lnTo>
                  <a:pt x="3411079" y="5351508"/>
                </a:lnTo>
                <a:lnTo>
                  <a:pt x="3458149" y="5379489"/>
                </a:lnTo>
                <a:lnTo>
                  <a:pt x="3505452" y="5407117"/>
                </a:lnTo>
                <a:lnTo>
                  <a:pt x="3552987" y="5434389"/>
                </a:lnTo>
                <a:lnTo>
                  <a:pt x="3600751" y="5461303"/>
                </a:lnTo>
                <a:lnTo>
                  <a:pt x="3648744" y="5487858"/>
                </a:lnTo>
                <a:lnTo>
                  <a:pt x="3696962" y="5514052"/>
                </a:lnTo>
                <a:lnTo>
                  <a:pt x="3794071" y="5565349"/>
                </a:lnTo>
                <a:lnTo>
                  <a:pt x="3892062" y="5615180"/>
                </a:lnTo>
                <a:lnTo>
                  <a:pt x="3990921" y="5663529"/>
                </a:lnTo>
                <a:lnTo>
                  <a:pt x="4090634" y="5710383"/>
                </a:lnTo>
                <a:lnTo>
                  <a:pt x="4191186" y="5755726"/>
                </a:lnTo>
                <a:lnTo>
                  <a:pt x="4292562" y="5799544"/>
                </a:lnTo>
                <a:lnTo>
                  <a:pt x="4394748" y="5841823"/>
                </a:lnTo>
                <a:lnTo>
                  <a:pt x="4497729" y="5882547"/>
                </a:lnTo>
                <a:lnTo>
                  <a:pt x="4601490" y="5921703"/>
                </a:lnTo>
                <a:lnTo>
                  <a:pt x="4706017" y="5959275"/>
                </a:lnTo>
                <a:lnTo>
                  <a:pt x="4811296" y="5995249"/>
                </a:lnTo>
                <a:lnTo>
                  <a:pt x="4917312" y="6029611"/>
                </a:lnTo>
                <a:lnTo>
                  <a:pt x="5024049" y="6062346"/>
                </a:lnTo>
                <a:lnTo>
                  <a:pt x="5131495" y="6093439"/>
                </a:lnTo>
                <a:lnTo>
                  <a:pt x="5239633" y="6122875"/>
                </a:lnTo>
                <a:lnTo>
                  <a:pt x="5348449" y="6150641"/>
                </a:lnTo>
                <a:lnTo>
                  <a:pt x="5457929" y="6176721"/>
                </a:lnTo>
                <a:lnTo>
                  <a:pt x="5568059" y="6201101"/>
                </a:lnTo>
                <a:lnTo>
                  <a:pt x="5678823" y="6223766"/>
                </a:lnTo>
                <a:lnTo>
                  <a:pt x="5790207" y="6244702"/>
                </a:lnTo>
                <a:lnTo>
                  <a:pt x="5902196" y="6263894"/>
                </a:lnTo>
                <a:lnTo>
                  <a:pt x="6014776" y="6281327"/>
                </a:lnTo>
                <a:lnTo>
                  <a:pt x="6127933" y="6296987"/>
                </a:lnTo>
                <a:lnTo>
                  <a:pt x="6241651" y="6310860"/>
                </a:lnTo>
                <a:lnTo>
                  <a:pt x="6355915" y="6322930"/>
                </a:lnTo>
                <a:lnTo>
                  <a:pt x="6470713" y="6333183"/>
                </a:lnTo>
                <a:lnTo>
                  <a:pt x="6586028" y="6341605"/>
                </a:lnTo>
                <a:lnTo>
                  <a:pt x="6701846" y="6348181"/>
                </a:lnTo>
                <a:lnTo>
                  <a:pt x="6818153" y="6352896"/>
                </a:lnTo>
                <a:lnTo>
                  <a:pt x="6934934" y="6355736"/>
                </a:lnTo>
                <a:lnTo>
                  <a:pt x="7052174" y="6356685"/>
                </a:lnTo>
                <a:lnTo>
                  <a:pt x="7110851" y="6356448"/>
                </a:lnTo>
                <a:lnTo>
                  <a:pt x="7169414" y="6355736"/>
                </a:lnTo>
                <a:lnTo>
                  <a:pt x="7227863" y="6354551"/>
                </a:lnTo>
                <a:lnTo>
                  <a:pt x="7286195" y="6352896"/>
                </a:lnTo>
                <a:lnTo>
                  <a:pt x="7344409" y="6350772"/>
                </a:lnTo>
                <a:lnTo>
                  <a:pt x="7402502" y="6348181"/>
                </a:lnTo>
                <a:lnTo>
                  <a:pt x="7460473" y="6345125"/>
                </a:lnTo>
                <a:lnTo>
                  <a:pt x="7471000" y="6344484"/>
                </a:lnTo>
                <a:lnTo>
                  <a:pt x="7471000" y="0"/>
                </a:lnTo>
                <a:close/>
              </a:path>
            </a:pathLst>
          </a:custGeom>
          <a:solidFill>
            <a:srgbClr val="FFFFFF"/>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6" name="object 6"/>
          <p:cNvSpPr/>
          <p:nvPr/>
        </p:nvSpPr>
        <p:spPr>
          <a:xfrm>
            <a:off x="12317293" y="0"/>
            <a:ext cx="7787005" cy="6671309"/>
          </a:xfrm>
          <a:custGeom>
            <a:avLst/>
            <a:gdLst/>
            <a:ahLst/>
            <a:cxnLst/>
            <a:rect l="l" t="t" r="r" b="b"/>
            <a:pathLst>
              <a:path w="7787005" h="6671309">
                <a:moveTo>
                  <a:pt x="7786795" y="6659169"/>
                </a:moveTo>
                <a:lnTo>
                  <a:pt x="7733822" y="6661962"/>
                </a:lnTo>
                <a:lnTo>
                  <a:pt x="7673155" y="6664668"/>
                </a:lnTo>
                <a:lnTo>
                  <a:pt x="7612361" y="6666886"/>
                </a:lnTo>
                <a:lnTo>
                  <a:pt x="7551444" y="6668615"/>
                </a:lnTo>
                <a:lnTo>
                  <a:pt x="7490405" y="6669852"/>
                </a:lnTo>
                <a:lnTo>
                  <a:pt x="7429247" y="6670595"/>
                </a:lnTo>
                <a:lnTo>
                  <a:pt x="7367970" y="6670843"/>
                </a:lnTo>
                <a:lnTo>
                  <a:pt x="7306693" y="6670595"/>
                </a:lnTo>
                <a:lnTo>
                  <a:pt x="7245534" y="6669852"/>
                </a:lnTo>
                <a:lnTo>
                  <a:pt x="7184495" y="6668615"/>
                </a:lnTo>
                <a:lnTo>
                  <a:pt x="7123578" y="6666886"/>
                </a:lnTo>
                <a:lnTo>
                  <a:pt x="7062785" y="6664668"/>
                </a:lnTo>
                <a:lnTo>
                  <a:pt x="7002117" y="6661962"/>
                </a:lnTo>
                <a:lnTo>
                  <a:pt x="6941577" y="6658770"/>
                </a:lnTo>
                <a:lnTo>
                  <a:pt x="6881167" y="6655095"/>
                </a:lnTo>
                <a:lnTo>
                  <a:pt x="6820887" y="6650938"/>
                </a:lnTo>
                <a:lnTo>
                  <a:pt x="6760741" y="6646300"/>
                </a:lnTo>
                <a:lnTo>
                  <a:pt x="6700731" y="6641184"/>
                </a:lnTo>
                <a:lnTo>
                  <a:pt x="6640857" y="6635592"/>
                </a:lnTo>
                <a:lnTo>
                  <a:pt x="6581122" y="6629526"/>
                </a:lnTo>
                <a:lnTo>
                  <a:pt x="6521529" y="6622987"/>
                </a:lnTo>
                <a:lnTo>
                  <a:pt x="6462078" y="6615978"/>
                </a:lnTo>
                <a:lnTo>
                  <a:pt x="6402771" y="6608500"/>
                </a:lnTo>
                <a:lnTo>
                  <a:pt x="6343612" y="6600555"/>
                </a:lnTo>
                <a:lnTo>
                  <a:pt x="6284601" y="6592146"/>
                </a:lnTo>
                <a:lnTo>
                  <a:pt x="6225740" y="6583273"/>
                </a:lnTo>
                <a:lnTo>
                  <a:pt x="6167032" y="6573940"/>
                </a:lnTo>
                <a:lnTo>
                  <a:pt x="6108478" y="6564147"/>
                </a:lnTo>
                <a:lnTo>
                  <a:pt x="6050080" y="6553898"/>
                </a:lnTo>
                <a:lnTo>
                  <a:pt x="5991840" y="6543193"/>
                </a:lnTo>
                <a:lnTo>
                  <a:pt x="5933760" y="6532034"/>
                </a:lnTo>
                <a:lnTo>
                  <a:pt x="5875842" y="6520424"/>
                </a:lnTo>
                <a:lnTo>
                  <a:pt x="5818088" y="6508365"/>
                </a:lnTo>
                <a:lnTo>
                  <a:pt x="5760499" y="6495858"/>
                </a:lnTo>
                <a:lnTo>
                  <a:pt x="5703078" y="6482905"/>
                </a:lnTo>
                <a:lnTo>
                  <a:pt x="5645826" y="6469508"/>
                </a:lnTo>
                <a:lnTo>
                  <a:pt x="5588746" y="6455669"/>
                </a:lnTo>
                <a:lnTo>
                  <a:pt x="5531839" y="6441390"/>
                </a:lnTo>
                <a:lnTo>
                  <a:pt x="5475108" y="6426673"/>
                </a:lnTo>
                <a:lnTo>
                  <a:pt x="5418553" y="6411520"/>
                </a:lnTo>
                <a:lnTo>
                  <a:pt x="5362178" y="6395932"/>
                </a:lnTo>
                <a:lnTo>
                  <a:pt x="5305983" y="6379912"/>
                </a:lnTo>
                <a:lnTo>
                  <a:pt x="5249971" y="6363462"/>
                </a:lnTo>
                <a:lnTo>
                  <a:pt x="5194144" y="6346582"/>
                </a:lnTo>
                <a:lnTo>
                  <a:pt x="5138504" y="6329277"/>
                </a:lnTo>
                <a:lnTo>
                  <a:pt x="5083052" y="6311546"/>
                </a:lnTo>
                <a:lnTo>
                  <a:pt x="5027790" y="6293392"/>
                </a:lnTo>
                <a:lnTo>
                  <a:pt x="4972721" y="6274818"/>
                </a:lnTo>
                <a:lnTo>
                  <a:pt x="4917846" y="6255824"/>
                </a:lnTo>
                <a:lnTo>
                  <a:pt x="4863168" y="6236413"/>
                </a:lnTo>
                <a:lnTo>
                  <a:pt x="4808687" y="6216587"/>
                </a:lnTo>
                <a:lnTo>
                  <a:pt x="4754406" y="6196347"/>
                </a:lnTo>
                <a:lnTo>
                  <a:pt x="4700328" y="6175696"/>
                </a:lnTo>
                <a:lnTo>
                  <a:pt x="4646453" y="6154635"/>
                </a:lnTo>
                <a:lnTo>
                  <a:pt x="4592783" y="6133167"/>
                </a:lnTo>
                <a:lnTo>
                  <a:pt x="4539322" y="6111293"/>
                </a:lnTo>
                <a:lnTo>
                  <a:pt x="4486069" y="6089015"/>
                </a:lnTo>
                <a:lnTo>
                  <a:pt x="4433029" y="6066335"/>
                </a:lnTo>
                <a:lnTo>
                  <a:pt x="4380201" y="6043255"/>
                </a:lnTo>
                <a:lnTo>
                  <a:pt x="4327589" y="6019777"/>
                </a:lnTo>
                <a:lnTo>
                  <a:pt x="4275194" y="5995903"/>
                </a:lnTo>
                <a:lnTo>
                  <a:pt x="4223018" y="5971634"/>
                </a:lnTo>
                <a:lnTo>
                  <a:pt x="4171062" y="5946973"/>
                </a:lnTo>
                <a:lnTo>
                  <a:pt x="4119330" y="5921922"/>
                </a:lnTo>
                <a:lnTo>
                  <a:pt x="4067822" y="5896482"/>
                </a:lnTo>
                <a:lnTo>
                  <a:pt x="4016541" y="5870655"/>
                </a:lnTo>
                <a:lnTo>
                  <a:pt x="3965489" y="5844443"/>
                </a:lnTo>
                <a:lnTo>
                  <a:pt x="3914667" y="5817849"/>
                </a:lnTo>
                <a:lnTo>
                  <a:pt x="3864077" y="5790873"/>
                </a:lnTo>
                <a:lnTo>
                  <a:pt x="3813722" y="5763519"/>
                </a:lnTo>
                <a:lnTo>
                  <a:pt x="3763603" y="5735787"/>
                </a:lnTo>
                <a:lnTo>
                  <a:pt x="3713722" y="5707680"/>
                </a:lnTo>
                <a:lnTo>
                  <a:pt x="3664081" y="5679199"/>
                </a:lnTo>
                <a:lnTo>
                  <a:pt x="3614682" y="5650347"/>
                </a:lnTo>
                <a:lnTo>
                  <a:pt x="3565526" y="5621126"/>
                </a:lnTo>
                <a:lnTo>
                  <a:pt x="3516616" y="5591537"/>
                </a:lnTo>
                <a:lnTo>
                  <a:pt x="3467954" y="5561582"/>
                </a:lnTo>
                <a:lnTo>
                  <a:pt x="3419542" y="5531263"/>
                </a:lnTo>
                <a:lnTo>
                  <a:pt x="3371381" y="5500583"/>
                </a:lnTo>
                <a:lnTo>
                  <a:pt x="3323473" y="5469542"/>
                </a:lnTo>
                <a:lnTo>
                  <a:pt x="3275820" y="5438143"/>
                </a:lnTo>
                <a:lnTo>
                  <a:pt x="3228425" y="5406388"/>
                </a:lnTo>
                <a:lnTo>
                  <a:pt x="3181288" y="5374279"/>
                </a:lnTo>
                <a:lnTo>
                  <a:pt x="3134413" y="5341817"/>
                </a:lnTo>
                <a:lnTo>
                  <a:pt x="3087800" y="5309005"/>
                </a:lnTo>
                <a:lnTo>
                  <a:pt x="3041452" y="5275844"/>
                </a:lnTo>
                <a:lnTo>
                  <a:pt x="2995371" y="5242337"/>
                </a:lnTo>
                <a:lnTo>
                  <a:pt x="2949558" y="5208485"/>
                </a:lnTo>
                <a:lnTo>
                  <a:pt x="2904016" y="5174289"/>
                </a:lnTo>
                <a:lnTo>
                  <a:pt x="2858747" y="5139753"/>
                </a:lnTo>
                <a:lnTo>
                  <a:pt x="2813751" y="5104878"/>
                </a:lnTo>
                <a:lnTo>
                  <a:pt x="2769032" y="5069666"/>
                </a:lnTo>
                <a:lnTo>
                  <a:pt x="2724590" y="5034118"/>
                </a:lnTo>
                <a:lnTo>
                  <a:pt x="2680429" y="4998237"/>
                </a:lnTo>
                <a:lnTo>
                  <a:pt x="2636550" y="4962025"/>
                </a:lnTo>
                <a:lnTo>
                  <a:pt x="2592954" y="4925483"/>
                </a:lnTo>
                <a:lnTo>
                  <a:pt x="2549645" y="4888613"/>
                </a:lnTo>
                <a:lnTo>
                  <a:pt x="2506622" y="4851418"/>
                </a:lnTo>
                <a:lnTo>
                  <a:pt x="2463890" y="4813899"/>
                </a:lnTo>
                <a:lnTo>
                  <a:pt x="2421449" y="4776058"/>
                </a:lnTo>
                <a:lnTo>
                  <a:pt x="2379301" y="4737897"/>
                </a:lnTo>
                <a:lnTo>
                  <a:pt x="2337448" y="4699417"/>
                </a:lnTo>
                <a:lnTo>
                  <a:pt x="2295893" y="4660622"/>
                </a:lnTo>
                <a:lnTo>
                  <a:pt x="2254636" y="4621512"/>
                </a:lnTo>
                <a:lnTo>
                  <a:pt x="2213681" y="4582090"/>
                </a:lnTo>
                <a:lnTo>
                  <a:pt x="2173028" y="4542358"/>
                </a:lnTo>
                <a:lnTo>
                  <a:pt x="2132680" y="4502317"/>
                </a:lnTo>
                <a:lnTo>
                  <a:pt x="2092639" y="4461969"/>
                </a:lnTo>
                <a:lnTo>
                  <a:pt x="2052907" y="4421316"/>
                </a:lnTo>
                <a:lnTo>
                  <a:pt x="2013484" y="4380361"/>
                </a:lnTo>
                <a:lnTo>
                  <a:pt x="1974375" y="4339104"/>
                </a:lnTo>
                <a:lnTo>
                  <a:pt x="1935579" y="4297549"/>
                </a:lnTo>
                <a:lnTo>
                  <a:pt x="1897100" y="4255696"/>
                </a:lnTo>
                <a:lnTo>
                  <a:pt x="1858939" y="4213548"/>
                </a:lnTo>
                <a:lnTo>
                  <a:pt x="1821098" y="4171107"/>
                </a:lnTo>
                <a:lnTo>
                  <a:pt x="1783579" y="4128374"/>
                </a:lnTo>
                <a:lnTo>
                  <a:pt x="1746384" y="4085352"/>
                </a:lnTo>
                <a:lnTo>
                  <a:pt x="1709514" y="4042042"/>
                </a:lnTo>
                <a:lnTo>
                  <a:pt x="1672972" y="3998447"/>
                </a:lnTo>
                <a:lnTo>
                  <a:pt x="1636760" y="3954568"/>
                </a:lnTo>
                <a:lnTo>
                  <a:pt x="1600879" y="3910406"/>
                </a:lnTo>
                <a:lnTo>
                  <a:pt x="1565331" y="3865965"/>
                </a:lnTo>
                <a:lnTo>
                  <a:pt x="1530119" y="3821246"/>
                </a:lnTo>
                <a:lnTo>
                  <a:pt x="1495243" y="3776250"/>
                </a:lnTo>
                <a:lnTo>
                  <a:pt x="1460707" y="3730980"/>
                </a:lnTo>
                <a:lnTo>
                  <a:pt x="1426512" y="3685438"/>
                </a:lnTo>
                <a:lnTo>
                  <a:pt x="1392660" y="3639626"/>
                </a:lnTo>
                <a:lnTo>
                  <a:pt x="1359152" y="3593544"/>
                </a:lnTo>
                <a:lnTo>
                  <a:pt x="1325992" y="3547197"/>
                </a:lnTo>
                <a:lnTo>
                  <a:pt x="1293179" y="3500584"/>
                </a:lnTo>
                <a:lnTo>
                  <a:pt x="1260718" y="3453708"/>
                </a:lnTo>
                <a:lnTo>
                  <a:pt x="1228608" y="3406572"/>
                </a:lnTo>
                <a:lnTo>
                  <a:pt x="1196853" y="3359177"/>
                </a:lnTo>
                <a:lnTo>
                  <a:pt x="1165455" y="3311524"/>
                </a:lnTo>
                <a:lnTo>
                  <a:pt x="1134414" y="3263616"/>
                </a:lnTo>
                <a:lnTo>
                  <a:pt x="1103733" y="3215455"/>
                </a:lnTo>
                <a:lnTo>
                  <a:pt x="1073415" y="3167042"/>
                </a:lnTo>
                <a:lnTo>
                  <a:pt x="1043460" y="3118380"/>
                </a:lnTo>
                <a:lnTo>
                  <a:pt x="1013871" y="3069471"/>
                </a:lnTo>
                <a:lnTo>
                  <a:pt x="984649" y="3020315"/>
                </a:lnTo>
                <a:lnTo>
                  <a:pt x="955797" y="2970916"/>
                </a:lnTo>
                <a:lnTo>
                  <a:pt x="927317" y="2921275"/>
                </a:lnTo>
                <a:lnTo>
                  <a:pt x="899210" y="2871394"/>
                </a:lnTo>
                <a:lnTo>
                  <a:pt x="871478" y="2821275"/>
                </a:lnTo>
                <a:lnTo>
                  <a:pt x="844124" y="2770919"/>
                </a:lnTo>
                <a:lnTo>
                  <a:pt x="817148" y="2720330"/>
                </a:lnTo>
                <a:lnTo>
                  <a:pt x="790554" y="2669508"/>
                </a:lnTo>
                <a:lnTo>
                  <a:pt x="764342" y="2618455"/>
                </a:lnTo>
                <a:lnTo>
                  <a:pt x="738515" y="2567174"/>
                </a:lnTo>
                <a:lnTo>
                  <a:pt x="713075" y="2515667"/>
                </a:lnTo>
                <a:lnTo>
                  <a:pt x="688023" y="2463934"/>
                </a:lnTo>
                <a:lnTo>
                  <a:pt x="663362" y="2411979"/>
                </a:lnTo>
                <a:lnTo>
                  <a:pt x="639094" y="2359803"/>
                </a:lnTo>
                <a:lnTo>
                  <a:pt x="615219" y="2307408"/>
                </a:lnTo>
                <a:lnTo>
                  <a:pt x="591741" y="2254796"/>
                </a:lnTo>
                <a:lnTo>
                  <a:pt x="568662" y="2201968"/>
                </a:lnTo>
                <a:lnTo>
                  <a:pt x="545982" y="2148927"/>
                </a:lnTo>
                <a:lnTo>
                  <a:pt x="523704" y="2095675"/>
                </a:lnTo>
                <a:lnTo>
                  <a:pt x="501830" y="2042213"/>
                </a:lnTo>
                <a:lnTo>
                  <a:pt x="480361" y="1988544"/>
                </a:lnTo>
                <a:lnTo>
                  <a:pt x="459301" y="1934669"/>
                </a:lnTo>
                <a:lnTo>
                  <a:pt x="438650" y="1880590"/>
                </a:lnTo>
                <a:lnTo>
                  <a:pt x="418410" y="1826310"/>
                </a:lnTo>
                <a:lnTo>
                  <a:pt x="398584" y="1771829"/>
                </a:lnTo>
                <a:lnTo>
                  <a:pt x="379173" y="1717150"/>
                </a:lnTo>
                <a:lnTo>
                  <a:pt x="360179" y="1662275"/>
                </a:lnTo>
                <a:lnTo>
                  <a:pt x="341605" y="1607206"/>
                </a:lnTo>
                <a:lnTo>
                  <a:pt x="323451" y="1551945"/>
                </a:lnTo>
                <a:lnTo>
                  <a:pt x="305720" y="1496493"/>
                </a:lnTo>
                <a:lnTo>
                  <a:pt x="288414" y="1440853"/>
                </a:lnTo>
                <a:lnTo>
                  <a:pt x="271535" y="1385026"/>
                </a:lnTo>
                <a:lnTo>
                  <a:pt x="255085" y="1329014"/>
                </a:lnTo>
                <a:lnTo>
                  <a:pt x="239065" y="1272819"/>
                </a:lnTo>
                <a:lnTo>
                  <a:pt x="223477" y="1216444"/>
                </a:lnTo>
                <a:lnTo>
                  <a:pt x="208324" y="1159889"/>
                </a:lnTo>
                <a:lnTo>
                  <a:pt x="193607" y="1103157"/>
                </a:lnTo>
                <a:lnTo>
                  <a:pt x="179328" y="1046250"/>
                </a:lnTo>
                <a:lnTo>
                  <a:pt x="165489" y="989170"/>
                </a:lnTo>
                <a:lnTo>
                  <a:pt x="152092" y="931919"/>
                </a:lnTo>
                <a:lnTo>
                  <a:pt x="139139" y="874498"/>
                </a:lnTo>
                <a:lnTo>
                  <a:pt x="126632" y="816909"/>
                </a:lnTo>
                <a:lnTo>
                  <a:pt x="114573" y="759155"/>
                </a:lnTo>
                <a:lnTo>
                  <a:pt x="102963" y="701237"/>
                </a:lnTo>
                <a:lnTo>
                  <a:pt x="91804" y="643157"/>
                </a:lnTo>
                <a:lnTo>
                  <a:pt x="81099" y="584917"/>
                </a:lnTo>
                <a:lnTo>
                  <a:pt x="70849" y="526519"/>
                </a:lnTo>
                <a:lnTo>
                  <a:pt x="61057" y="467965"/>
                </a:lnTo>
                <a:lnTo>
                  <a:pt x="51723" y="409257"/>
                </a:lnTo>
                <a:lnTo>
                  <a:pt x="42851" y="350396"/>
                </a:lnTo>
                <a:lnTo>
                  <a:pt x="34441" y="291385"/>
                </a:lnTo>
                <a:lnTo>
                  <a:pt x="26497" y="232225"/>
                </a:lnTo>
                <a:lnTo>
                  <a:pt x="19019" y="172919"/>
                </a:lnTo>
                <a:lnTo>
                  <a:pt x="12009" y="113468"/>
                </a:lnTo>
                <a:lnTo>
                  <a:pt x="5471" y="53874"/>
                </a:lnTo>
                <a:lnTo>
                  <a:pt x="0" y="0"/>
                </a:lnTo>
              </a:path>
            </a:pathLst>
          </a:custGeom>
          <a:ln w="104708">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47149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9" name="Picture 18" descr="A picture containing tennis, player&#10;&#10;Description automatically generated">
            <a:extLst>
              <a:ext uri="{FF2B5EF4-FFF2-40B4-BE49-F238E27FC236}">
                <a16:creationId xmlns:a16="http://schemas.microsoft.com/office/drawing/2014/main" id="{FBE977DA-1E84-3448-B838-B13846FB50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3" name="object 3"/>
          <p:cNvSpPr txBox="1">
            <a:spLocks noGrp="1"/>
          </p:cNvSpPr>
          <p:nvPr>
            <p:ph type="title"/>
          </p:nvPr>
        </p:nvSpPr>
        <p:spPr>
          <a:xfrm>
            <a:off x="1005808" y="901661"/>
            <a:ext cx="2836545" cy="925253"/>
          </a:xfrm>
          <a:prstGeom prst="rect">
            <a:avLst/>
          </a:prstGeom>
        </p:spPr>
        <p:txBody>
          <a:bodyPr vert="horz" wrap="square" lIns="0" tIns="17145" rIns="0" bIns="0" rtlCol="0">
            <a:spAutoFit/>
          </a:bodyPr>
          <a:lstStyle/>
          <a:p>
            <a:pPr marL="12700">
              <a:lnSpc>
                <a:spcPct val="100000"/>
              </a:lnSpc>
              <a:spcBef>
                <a:spcPts val="135"/>
              </a:spcBef>
            </a:pPr>
            <a:r>
              <a:rPr lang="en-US" sz="5900" b="1" spc="-65" dirty="0">
                <a:latin typeface="Montserrat-ExtraBold"/>
                <a:cs typeface="Montserrat-ExtraBold"/>
              </a:rPr>
              <a:t>DATA</a:t>
            </a:r>
            <a:endParaRPr sz="5900" dirty="0">
              <a:latin typeface="Montserrat-ExtraBold"/>
              <a:cs typeface="Montserrat-ExtraBold"/>
            </a:endParaRPr>
          </a:p>
        </p:txBody>
      </p:sp>
      <p:sp>
        <p:nvSpPr>
          <p:cNvPr id="4" name="object 4"/>
          <p:cNvSpPr txBox="1"/>
          <p:nvPr/>
        </p:nvSpPr>
        <p:spPr>
          <a:xfrm>
            <a:off x="1015787" y="3063260"/>
            <a:ext cx="10055583" cy="5182829"/>
          </a:xfrm>
          <a:prstGeom prst="rect">
            <a:avLst/>
          </a:prstGeom>
        </p:spPr>
        <p:txBody>
          <a:bodyPr vert="horz" wrap="square" lIns="0" tIns="12065" rIns="0" bIns="0" rtlCol="0">
            <a:spAutoFit/>
          </a:bodyPr>
          <a:lstStyle/>
          <a:p>
            <a:r>
              <a:rPr lang="en-US" sz="4800" dirty="0">
                <a:solidFill>
                  <a:schemeClr val="bg1"/>
                </a:solidFill>
                <a:latin typeface="Montserrat"/>
              </a:rPr>
              <a:t>The data necessary for this Project is:</a:t>
            </a:r>
          </a:p>
          <a:p>
            <a:endParaRPr lang="en-US" sz="4800" dirty="0">
              <a:solidFill>
                <a:schemeClr val="bg1"/>
              </a:solidFill>
              <a:latin typeface="Montserrat"/>
            </a:endParaRPr>
          </a:p>
          <a:p>
            <a:pPr lvl="0"/>
            <a:r>
              <a:rPr lang="en-US" sz="4800" dirty="0">
                <a:solidFill>
                  <a:schemeClr val="bg1"/>
                </a:solidFill>
                <a:latin typeface="Montserrat"/>
              </a:rPr>
              <a:t>- The list of neighborhoods of Toronto</a:t>
            </a:r>
          </a:p>
          <a:p>
            <a:pPr lvl="0"/>
            <a:r>
              <a:rPr lang="en-US" sz="4800" dirty="0">
                <a:solidFill>
                  <a:schemeClr val="bg1"/>
                </a:solidFill>
                <a:latin typeface="Montserrat"/>
              </a:rPr>
              <a:t>- The latitude and longitude of each neighborhood</a:t>
            </a:r>
          </a:p>
          <a:p>
            <a:pPr lvl="0"/>
            <a:r>
              <a:rPr lang="en-US" sz="4800" dirty="0">
                <a:solidFill>
                  <a:schemeClr val="bg1"/>
                </a:solidFill>
                <a:latin typeface="Montserrat"/>
              </a:rPr>
              <a:t>- The list and location of existing Italian restaurants in Toronto</a:t>
            </a:r>
          </a:p>
        </p:txBody>
      </p:sp>
      <p:sp>
        <p:nvSpPr>
          <p:cNvPr id="15" name="object 15"/>
          <p:cNvSpPr/>
          <p:nvPr/>
        </p:nvSpPr>
        <p:spPr>
          <a:xfrm>
            <a:off x="12133630" y="2418556"/>
            <a:ext cx="7970520" cy="8890000"/>
          </a:xfrm>
          <a:custGeom>
            <a:avLst/>
            <a:gdLst/>
            <a:ahLst/>
            <a:cxnLst/>
            <a:rect l="l" t="t" r="r" b="b"/>
            <a:pathLst>
              <a:path w="7970519" h="8890000">
                <a:moveTo>
                  <a:pt x="6863689" y="127000"/>
                </a:moveTo>
                <a:lnTo>
                  <a:pt x="4419049" y="127000"/>
                </a:lnTo>
                <a:lnTo>
                  <a:pt x="3754179" y="317500"/>
                </a:lnTo>
                <a:lnTo>
                  <a:pt x="3711084" y="342900"/>
                </a:lnTo>
                <a:lnTo>
                  <a:pt x="3582783" y="381000"/>
                </a:lnTo>
                <a:lnTo>
                  <a:pt x="3540350" y="406400"/>
                </a:lnTo>
                <a:lnTo>
                  <a:pt x="3498086" y="419100"/>
                </a:lnTo>
                <a:lnTo>
                  <a:pt x="3455992" y="444500"/>
                </a:lnTo>
                <a:lnTo>
                  <a:pt x="3372325" y="469900"/>
                </a:lnTo>
                <a:lnTo>
                  <a:pt x="3330754" y="495300"/>
                </a:lnTo>
                <a:lnTo>
                  <a:pt x="3289361" y="508000"/>
                </a:lnTo>
                <a:lnTo>
                  <a:pt x="3248146" y="533400"/>
                </a:lnTo>
                <a:lnTo>
                  <a:pt x="3207112" y="546100"/>
                </a:lnTo>
                <a:lnTo>
                  <a:pt x="3166261" y="571500"/>
                </a:lnTo>
                <a:lnTo>
                  <a:pt x="3125593" y="584200"/>
                </a:lnTo>
                <a:lnTo>
                  <a:pt x="3044816" y="635000"/>
                </a:lnTo>
                <a:lnTo>
                  <a:pt x="3004710" y="647700"/>
                </a:lnTo>
                <a:lnTo>
                  <a:pt x="2925070" y="698500"/>
                </a:lnTo>
                <a:lnTo>
                  <a:pt x="2885540" y="711200"/>
                </a:lnTo>
                <a:lnTo>
                  <a:pt x="2690849" y="838200"/>
                </a:lnTo>
                <a:lnTo>
                  <a:pt x="2652514" y="850900"/>
                </a:lnTo>
                <a:lnTo>
                  <a:pt x="2576460" y="901700"/>
                </a:lnTo>
                <a:lnTo>
                  <a:pt x="2389996" y="1028700"/>
                </a:lnTo>
                <a:lnTo>
                  <a:pt x="2244707" y="1130300"/>
                </a:lnTo>
                <a:lnTo>
                  <a:pt x="2208937" y="1168400"/>
                </a:lnTo>
                <a:lnTo>
                  <a:pt x="2068117" y="1270000"/>
                </a:lnTo>
                <a:lnTo>
                  <a:pt x="2033485" y="1308100"/>
                </a:lnTo>
                <a:lnTo>
                  <a:pt x="1964919" y="1358900"/>
                </a:lnTo>
                <a:lnTo>
                  <a:pt x="1930989" y="1397000"/>
                </a:lnTo>
                <a:lnTo>
                  <a:pt x="1863841" y="1447800"/>
                </a:lnTo>
                <a:lnTo>
                  <a:pt x="1830627" y="1485900"/>
                </a:lnTo>
                <a:lnTo>
                  <a:pt x="1764927" y="1536700"/>
                </a:lnTo>
                <a:lnTo>
                  <a:pt x="1732444" y="1574800"/>
                </a:lnTo>
                <a:lnTo>
                  <a:pt x="1700208" y="1600200"/>
                </a:lnTo>
                <a:lnTo>
                  <a:pt x="1668221" y="1638300"/>
                </a:lnTo>
                <a:lnTo>
                  <a:pt x="1636484" y="1663700"/>
                </a:lnTo>
                <a:lnTo>
                  <a:pt x="1604998" y="1701800"/>
                </a:lnTo>
                <a:lnTo>
                  <a:pt x="1573766" y="1727200"/>
                </a:lnTo>
                <a:lnTo>
                  <a:pt x="1542788" y="1765300"/>
                </a:lnTo>
                <a:lnTo>
                  <a:pt x="1512068" y="1803400"/>
                </a:lnTo>
                <a:lnTo>
                  <a:pt x="1481605" y="1828800"/>
                </a:lnTo>
                <a:lnTo>
                  <a:pt x="1451402" y="1866900"/>
                </a:lnTo>
                <a:lnTo>
                  <a:pt x="1421461" y="1892300"/>
                </a:lnTo>
                <a:lnTo>
                  <a:pt x="1391783" y="1930400"/>
                </a:lnTo>
                <a:lnTo>
                  <a:pt x="1362369" y="1968500"/>
                </a:lnTo>
                <a:lnTo>
                  <a:pt x="1333222" y="1993900"/>
                </a:lnTo>
                <a:lnTo>
                  <a:pt x="1304343" y="2032000"/>
                </a:lnTo>
                <a:lnTo>
                  <a:pt x="1275733" y="2070100"/>
                </a:lnTo>
                <a:lnTo>
                  <a:pt x="1247394" y="2108200"/>
                </a:lnTo>
                <a:lnTo>
                  <a:pt x="1219328" y="2133600"/>
                </a:lnTo>
                <a:lnTo>
                  <a:pt x="1191536" y="2171700"/>
                </a:lnTo>
                <a:lnTo>
                  <a:pt x="1164021" y="2209800"/>
                </a:lnTo>
                <a:lnTo>
                  <a:pt x="1136782" y="2247900"/>
                </a:lnTo>
                <a:lnTo>
                  <a:pt x="1109824" y="2286000"/>
                </a:lnTo>
                <a:lnTo>
                  <a:pt x="1083146" y="2311400"/>
                </a:lnTo>
                <a:lnTo>
                  <a:pt x="1056750" y="2349500"/>
                </a:lnTo>
                <a:lnTo>
                  <a:pt x="1030638" y="2387600"/>
                </a:lnTo>
                <a:lnTo>
                  <a:pt x="1004812" y="2425700"/>
                </a:lnTo>
                <a:lnTo>
                  <a:pt x="979274" y="2463800"/>
                </a:lnTo>
                <a:lnTo>
                  <a:pt x="954024" y="2501900"/>
                </a:lnTo>
                <a:lnTo>
                  <a:pt x="929065" y="2540000"/>
                </a:lnTo>
                <a:lnTo>
                  <a:pt x="904398" y="2578100"/>
                </a:lnTo>
                <a:lnTo>
                  <a:pt x="880024" y="2616200"/>
                </a:lnTo>
                <a:lnTo>
                  <a:pt x="855946" y="2654300"/>
                </a:lnTo>
                <a:lnTo>
                  <a:pt x="832165" y="2692400"/>
                </a:lnTo>
                <a:lnTo>
                  <a:pt x="808683" y="2730500"/>
                </a:lnTo>
                <a:lnTo>
                  <a:pt x="785501" y="2768600"/>
                </a:lnTo>
                <a:lnTo>
                  <a:pt x="762620" y="2806700"/>
                </a:lnTo>
                <a:lnTo>
                  <a:pt x="740043" y="2844800"/>
                </a:lnTo>
                <a:lnTo>
                  <a:pt x="717771" y="2882900"/>
                </a:lnTo>
                <a:lnTo>
                  <a:pt x="695806" y="2921000"/>
                </a:lnTo>
                <a:lnTo>
                  <a:pt x="674149" y="2959100"/>
                </a:lnTo>
                <a:lnTo>
                  <a:pt x="652802" y="3009900"/>
                </a:lnTo>
                <a:lnTo>
                  <a:pt x="631767" y="3048000"/>
                </a:lnTo>
                <a:lnTo>
                  <a:pt x="611044" y="3086100"/>
                </a:lnTo>
                <a:lnTo>
                  <a:pt x="590637" y="3124200"/>
                </a:lnTo>
                <a:lnTo>
                  <a:pt x="570545" y="3162300"/>
                </a:lnTo>
                <a:lnTo>
                  <a:pt x="550772" y="3213100"/>
                </a:lnTo>
                <a:lnTo>
                  <a:pt x="531318" y="3251200"/>
                </a:lnTo>
                <a:lnTo>
                  <a:pt x="512186" y="3289300"/>
                </a:lnTo>
                <a:lnTo>
                  <a:pt x="493376" y="3327400"/>
                </a:lnTo>
                <a:lnTo>
                  <a:pt x="474891" y="3378200"/>
                </a:lnTo>
                <a:lnTo>
                  <a:pt x="456732" y="3416300"/>
                </a:lnTo>
                <a:lnTo>
                  <a:pt x="438900" y="3454400"/>
                </a:lnTo>
                <a:lnTo>
                  <a:pt x="421398" y="3492500"/>
                </a:lnTo>
                <a:lnTo>
                  <a:pt x="404227" y="3543300"/>
                </a:lnTo>
                <a:lnTo>
                  <a:pt x="387388" y="3581400"/>
                </a:lnTo>
                <a:lnTo>
                  <a:pt x="370883" y="3619500"/>
                </a:lnTo>
                <a:lnTo>
                  <a:pt x="354714" y="3670300"/>
                </a:lnTo>
                <a:lnTo>
                  <a:pt x="338883" y="3708400"/>
                </a:lnTo>
                <a:lnTo>
                  <a:pt x="323390" y="3759200"/>
                </a:lnTo>
                <a:lnTo>
                  <a:pt x="308238" y="3797300"/>
                </a:lnTo>
                <a:lnTo>
                  <a:pt x="293429" y="3835400"/>
                </a:lnTo>
                <a:lnTo>
                  <a:pt x="278963" y="3886200"/>
                </a:lnTo>
                <a:lnTo>
                  <a:pt x="264842" y="3924300"/>
                </a:lnTo>
                <a:lnTo>
                  <a:pt x="251069" y="3975100"/>
                </a:lnTo>
                <a:lnTo>
                  <a:pt x="237644" y="4013200"/>
                </a:lnTo>
                <a:lnTo>
                  <a:pt x="224570" y="4064000"/>
                </a:lnTo>
                <a:lnTo>
                  <a:pt x="211847" y="4102100"/>
                </a:lnTo>
                <a:lnTo>
                  <a:pt x="199478" y="4152900"/>
                </a:lnTo>
                <a:lnTo>
                  <a:pt x="187464" y="4191000"/>
                </a:lnTo>
                <a:lnTo>
                  <a:pt x="175807" y="4241800"/>
                </a:lnTo>
                <a:lnTo>
                  <a:pt x="164509" y="4279900"/>
                </a:lnTo>
                <a:lnTo>
                  <a:pt x="153570" y="4330700"/>
                </a:lnTo>
                <a:lnTo>
                  <a:pt x="142993" y="4368800"/>
                </a:lnTo>
                <a:lnTo>
                  <a:pt x="132779" y="4419600"/>
                </a:lnTo>
                <a:lnTo>
                  <a:pt x="122930" y="4470400"/>
                </a:lnTo>
                <a:lnTo>
                  <a:pt x="113447" y="4508500"/>
                </a:lnTo>
                <a:lnTo>
                  <a:pt x="104333" y="4559300"/>
                </a:lnTo>
                <a:lnTo>
                  <a:pt x="95588" y="4597400"/>
                </a:lnTo>
                <a:lnTo>
                  <a:pt x="87214" y="4648200"/>
                </a:lnTo>
                <a:lnTo>
                  <a:pt x="79213" y="4699000"/>
                </a:lnTo>
                <a:lnTo>
                  <a:pt x="71587" y="4737100"/>
                </a:lnTo>
                <a:lnTo>
                  <a:pt x="64337" y="4787900"/>
                </a:lnTo>
                <a:lnTo>
                  <a:pt x="57465" y="4838700"/>
                </a:lnTo>
                <a:lnTo>
                  <a:pt x="50972" y="4876800"/>
                </a:lnTo>
                <a:lnTo>
                  <a:pt x="44860" y="4927600"/>
                </a:lnTo>
                <a:lnTo>
                  <a:pt x="39131" y="4978400"/>
                </a:lnTo>
                <a:lnTo>
                  <a:pt x="33786" y="5016500"/>
                </a:lnTo>
                <a:lnTo>
                  <a:pt x="28827" y="5067300"/>
                </a:lnTo>
                <a:lnTo>
                  <a:pt x="24255" y="5118100"/>
                </a:lnTo>
                <a:lnTo>
                  <a:pt x="20072" y="5156200"/>
                </a:lnTo>
                <a:lnTo>
                  <a:pt x="16280" y="5207000"/>
                </a:lnTo>
                <a:lnTo>
                  <a:pt x="12881" y="5257800"/>
                </a:lnTo>
                <a:lnTo>
                  <a:pt x="9875" y="5308600"/>
                </a:lnTo>
                <a:lnTo>
                  <a:pt x="7264" y="5346700"/>
                </a:lnTo>
                <a:lnTo>
                  <a:pt x="5051" y="5397500"/>
                </a:lnTo>
                <a:lnTo>
                  <a:pt x="3237" y="5448300"/>
                </a:lnTo>
                <a:lnTo>
                  <a:pt x="1823" y="5499100"/>
                </a:lnTo>
                <a:lnTo>
                  <a:pt x="811" y="5549900"/>
                </a:lnTo>
                <a:lnTo>
                  <a:pt x="203" y="5588000"/>
                </a:lnTo>
                <a:lnTo>
                  <a:pt x="0" y="5638800"/>
                </a:lnTo>
                <a:lnTo>
                  <a:pt x="203" y="5689600"/>
                </a:lnTo>
                <a:lnTo>
                  <a:pt x="811" y="5740400"/>
                </a:lnTo>
                <a:lnTo>
                  <a:pt x="1823" y="5791200"/>
                </a:lnTo>
                <a:lnTo>
                  <a:pt x="3237" y="5829300"/>
                </a:lnTo>
                <a:lnTo>
                  <a:pt x="5051" y="5880100"/>
                </a:lnTo>
                <a:lnTo>
                  <a:pt x="7264" y="5930900"/>
                </a:lnTo>
                <a:lnTo>
                  <a:pt x="9875" y="5981700"/>
                </a:lnTo>
                <a:lnTo>
                  <a:pt x="12881" y="6019800"/>
                </a:lnTo>
                <a:lnTo>
                  <a:pt x="16280" y="6070600"/>
                </a:lnTo>
                <a:lnTo>
                  <a:pt x="20072" y="6121400"/>
                </a:lnTo>
                <a:lnTo>
                  <a:pt x="24255" y="6172200"/>
                </a:lnTo>
                <a:lnTo>
                  <a:pt x="28827" y="6210300"/>
                </a:lnTo>
                <a:lnTo>
                  <a:pt x="33786" y="6261100"/>
                </a:lnTo>
                <a:lnTo>
                  <a:pt x="39131" y="6311900"/>
                </a:lnTo>
                <a:lnTo>
                  <a:pt x="44860" y="6350000"/>
                </a:lnTo>
                <a:lnTo>
                  <a:pt x="50972" y="6400800"/>
                </a:lnTo>
                <a:lnTo>
                  <a:pt x="57465" y="6451600"/>
                </a:lnTo>
                <a:lnTo>
                  <a:pt x="64337" y="6489700"/>
                </a:lnTo>
                <a:lnTo>
                  <a:pt x="71587" y="6540500"/>
                </a:lnTo>
                <a:lnTo>
                  <a:pt x="79213" y="6591300"/>
                </a:lnTo>
                <a:lnTo>
                  <a:pt x="87214" y="6629400"/>
                </a:lnTo>
                <a:lnTo>
                  <a:pt x="95588" y="6680200"/>
                </a:lnTo>
                <a:lnTo>
                  <a:pt x="104333" y="6731000"/>
                </a:lnTo>
                <a:lnTo>
                  <a:pt x="113447" y="6769100"/>
                </a:lnTo>
                <a:lnTo>
                  <a:pt x="122930" y="6819900"/>
                </a:lnTo>
                <a:lnTo>
                  <a:pt x="132779" y="6858000"/>
                </a:lnTo>
                <a:lnTo>
                  <a:pt x="142993" y="6908800"/>
                </a:lnTo>
                <a:lnTo>
                  <a:pt x="153570" y="6959600"/>
                </a:lnTo>
                <a:lnTo>
                  <a:pt x="164509" y="6997700"/>
                </a:lnTo>
                <a:lnTo>
                  <a:pt x="175807" y="7048500"/>
                </a:lnTo>
                <a:lnTo>
                  <a:pt x="187464" y="7086600"/>
                </a:lnTo>
                <a:lnTo>
                  <a:pt x="199478" y="7137400"/>
                </a:lnTo>
                <a:lnTo>
                  <a:pt x="211847" y="7175500"/>
                </a:lnTo>
                <a:lnTo>
                  <a:pt x="224570" y="7226300"/>
                </a:lnTo>
                <a:lnTo>
                  <a:pt x="237644" y="7264400"/>
                </a:lnTo>
                <a:lnTo>
                  <a:pt x="251069" y="7315200"/>
                </a:lnTo>
                <a:lnTo>
                  <a:pt x="264842" y="7353300"/>
                </a:lnTo>
                <a:lnTo>
                  <a:pt x="278963" y="7404100"/>
                </a:lnTo>
                <a:lnTo>
                  <a:pt x="293429" y="7442200"/>
                </a:lnTo>
                <a:lnTo>
                  <a:pt x="308238" y="7480300"/>
                </a:lnTo>
                <a:lnTo>
                  <a:pt x="323390" y="7531100"/>
                </a:lnTo>
                <a:lnTo>
                  <a:pt x="338883" y="7569200"/>
                </a:lnTo>
                <a:lnTo>
                  <a:pt x="354714" y="7620000"/>
                </a:lnTo>
                <a:lnTo>
                  <a:pt x="370883" y="7658100"/>
                </a:lnTo>
                <a:lnTo>
                  <a:pt x="387388" y="7696200"/>
                </a:lnTo>
                <a:lnTo>
                  <a:pt x="404227" y="7747000"/>
                </a:lnTo>
                <a:lnTo>
                  <a:pt x="421398" y="7785100"/>
                </a:lnTo>
                <a:lnTo>
                  <a:pt x="438900" y="7823200"/>
                </a:lnTo>
                <a:lnTo>
                  <a:pt x="456732" y="7874000"/>
                </a:lnTo>
                <a:lnTo>
                  <a:pt x="474891" y="7912100"/>
                </a:lnTo>
                <a:lnTo>
                  <a:pt x="493376" y="7950200"/>
                </a:lnTo>
                <a:lnTo>
                  <a:pt x="512186" y="7988300"/>
                </a:lnTo>
                <a:lnTo>
                  <a:pt x="531318" y="8039100"/>
                </a:lnTo>
                <a:lnTo>
                  <a:pt x="550772" y="8077200"/>
                </a:lnTo>
                <a:lnTo>
                  <a:pt x="570545" y="8115300"/>
                </a:lnTo>
                <a:lnTo>
                  <a:pt x="590637" y="8153400"/>
                </a:lnTo>
                <a:lnTo>
                  <a:pt x="611044" y="8191500"/>
                </a:lnTo>
                <a:lnTo>
                  <a:pt x="631767" y="8242300"/>
                </a:lnTo>
                <a:lnTo>
                  <a:pt x="652802" y="8280400"/>
                </a:lnTo>
                <a:lnTo>
                  <a:pt x="674149" y="8318500"/>
                </a:lnTo>
                <a:lnTo>
                  <a:pt x="695806" y="8356600"/>
                </a:lnTo>
                <a:lnTo>
                  <a:pt x="717771" y="8394700"/>
                </a:lnTo>
                <a:lnTo>
                  <a:pt x="740043" y="8432800"/>
                </a:lnTo>
                <a:lnTo>
                  <a:pt x="762620" y="8470900"/>
                </a:lnTo>
                <a:lnTo>
                  <a:pt x="785501" y="8509000"/>
                </a:lnTo>
                <a:lnTo>
                  <a:pt x="808683" y="8547100"/>
                </a:lnTo>
                <a:lnTo>
                  <a:pt x="832165" y="8597900"/>
                </a:lnTo>
                <a:lnTo>
                  <a:pt x="855946" y="8636000"/>
                </a:lnTo>
                <a:lnTo>
                  <a:pt x="880024" y="8674100"/>
                </a:lnTo>
                <a:lnTo>
                  <a:pt x="904398" y="8712200"/>
                </a:lnTo>
                <a:lnTo>
                  <a:pt x="929065" y="8737600"/>
                </a:lnTo>
                <a:lnTo>
                  <a:pt x="954024" y="8775700"/>
                </a:lnTo>
                <a:lnTo>
                  <a:pt x="979274" y="8813800"/>
                </a:lnTo>
                <a:lnTo>
                  <a:pt x="1004812" y="8851900"/>
                </a:lnTo>
                <a:lnTo>
                  <a:pt x="1030638" y="8890000"/>
                </a:lnTo>
                <a:lnTo>
                  <a:pt x="1033366" y="8890000"/>
                </a:lnTo>
                <a:lnTo>
                  <a:pt x="7970468" y="495300"/>
                </a:lnTo>
                <a:lnTo>
                  <a:pt x="7951986" y="495300"/>
                </a:lnTo>
                <a:lnTo>
                  <a:pt x="7910415" y="469900"/>
                </a:lnTo>
                <a:lnTo>
                  <a:pt x="7826748" y="444500"/>
                </a:lnTo>
                <a:lnTo>
                  <a:pt x="7784654" y="419100"/>
                </a:lnTo>
                <a:lnTo>
                  <a:pt x="7742390" y="406400"/>
                </a:lnTo>
                <a:lnTo>
                  <a:pt x="7699956" y="381000"/>
                </a:lnTo>
                <a:lnTo>
                  <a:pt x="7571655" y="342900"/>
                </a:lnTo>
                <a:lnTo>
                  <a:pt x="7528560" y="317500"/>
                </a:lnTo>
                <a:lnTo>
                  <a:pt x="6863689" y="127000"/>
                </a:lnTo>
                <a:close/>
              </a:path>
              <a:path w="7970519" h="8890000">
                <a:moveTo>
                  <a:pt x="6726840" y="101600"/>
                </a:moveTo>
                <a:lnTo>
                  <a:pt x="4555897" y="101600"/>
                </a:lnTo>
                <a:lnTo>
                  <a:pt x="4464530" y="127000"/>
                </a:lnTo>
                <a:lnTo>
                  <a:pt x="6818208" y="127000"/>
                </a:lnTo>
                <a:lnTo>
                  <a:pt x="6726840" y="101600"/>
                </a:lnTo>
                <a:close/>
              </a:path>
              <a:path w="7970519" h="8890000">
                <a:moveTo>
                  <a:pt x="6588802" y="76200"/>
                </a:moveTo>
                <a:lnTo>
                  <a:pt x="4693935" y="76200"/>
                </a:lnTo>
                <a:lnTo>
                  <a:pt x="4601779" y="101600"/>
                </a:lnTo>
                <a:lnTo>
                  <a:pt x="6680958" y="101600"/>
                </a:lnTo>
                <a:lnTo>
                  <a:pt x="6588802" y="76200"/>
                </a:lnTo>
                <a:close/>
              </a:path>
              <a:path w="7970519" h="8890000">
                <a:moveTo>
                  <a:pt x="6496138" y="63500"/>
                </a:moveTo>
                <a:lnTo>
                  <a:pt x="4786599" y="63500"/>
                </a:lnTo>
                <a:lnTo>
                  <a:pt x="4740204" y="76200"/>
                </a:lnTo>
                <a:lnTo>
                  <a:pt x="6542533" y="76200"/>
                </a:lnTo>
                <a:lnTo>
                  <a:pt x="6496138" y="63500"/>
                </a:lnTo>
                <a:close/>
              </a:path>
              <a:path w="7970519" h="8890000">
                <a:moveTo>
                  <a:pt x="6402976" y="50800"/>
                </a:moveTo>
                <a:lnTo>
                  <a:pt x="4879760" y="50800"/>
                </a:lnTo>
                <a:lnTo>
                  <a:pt x="4833118" y="63500"/>
                </a:lnTo>
                <a:lnTo>
                  <a:pt x="6449618" y="63500"/>
                </a:lnTo>
                <a:lnTo>
                  <a:pt x="6402976" y="50800"/>
                </a:lnTo>
                <a:close/>
              </a:path>
              <a:path w="7970519" h="8890000">
                <a:moveTo>
                  <a:pt x="6309332" y="38100"/>
                </a:moveTo>
                <a:lnTo>
                  <a:pt x="4973404" y="38100"/>
                </a:lnTo>
                <a:lnTo>
                  <a:pt x="4926523" y="50800"/>
                </a:lnTo>
                <a:lnTo>
                  <a:pt x="6356214" y="50800"/>
                </a:lnTo>
                <a:lnTo>
                  <a:pt x="6309332" y="38100"/>
                </a:lnTo>
                <a:close/>
              </a:path>
              <a:path w="7970519" h="8890000">
                <a:moveTo>
                  <a:pt x="6215216" y="25400"/>
                </a:moveTo>
                <a:lnTo>
                  <a:pt x="5067519" y="25400"/>
                </a:lnTo>
                <a:lnTo>
                  <a:pt x="5020404" y="38100"/>
                </a:lnTo>
                <a:lnTo>
                  <a:pt x="6262332" y="38100"/>
                </a:lnTo>
                <a:lnTo>
                  <a:pt x="6215216" y="25400"/>
                </a:lnTo>
                <a:close/>
              </a:path>
              <a:path w="7970519" h="8890000">
                <a:moveTo>
                  <a:pt x="6073190" y="12700"/>
                </a:moveTo>
                <a:lnTo>
                  <a:pt x="5209546" y="12700"/>
                </a:lnTo>
                <a:lnTo>
                  <a:pt x="5162092" y="25400"/>
                </a:lnTo>
                <a:lnTo>
                  <a:pt x="6120644" y="25400"/>
                </a:lnTo>
                <a:lnTo>
                  <a:pt x="6073190" y="12700"/>
                </a:lnTo>
                <a:close/>
              </a:path>
              <a:path w="7970519" h="8890000">
                <a:moveTo>
                  <a:pt x="5882294" y="0"/>
                </a:moveTo>
                <a:lnTo>
                  <a:pt x="5400441" y="0"/>
                </a:lnTo>
                <a:lnTo>
                  <a:pt x="5352558" y="12700"/>
                </a:lnTo>
                <a:lnTo>
                  <a:pt x="5930177" y="12700"/>
                </a:lnTo>
                <a:lnTo>
                  <a:pt x="5882294" y="0"/>
                </a:lnTo>
                <a:close/>
              </a:path>
            </a:pathLst>
          </a:custGeom>
          <a:solidFill>
            <a:srgbClr val="FFFFFF"/>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16" name="object 16"/>
          <p:cNvSpPr/>
          <p:nvPr/>
        </p:nvSpPr>
        <p:spPr>
          <a:xfrm>
            <a:off x="11804656" y="2082996"/>
            <a:ext cx="8299450" cy="9225915"/>
          </a:xfrm>
          <a:custGeom>
            <a:avLst/>
            <a:gdLst/>
            <a:ahLst/>
            <a:cxnLst/>
            <a:rect l="l" t="t" r="r" b="b"/>
            <a:pathLst>
              <a:path w="8299450" h="9225915">
                <a:moveTo>
                  <a:pt x="964678" y="9225560"/>
                </a:moveTo>
                <a:lnTo>
                  <a:pt x="943682" y="9193154"/>
                </a:lnTo>
                <a:lnTo>
                  <a:pt x="918941" y="9154318"/>
                </a:lnTo>
                <a:lnTo>
                  <a:pt x="894493" y="9115278"/>
                </a:lnTo>
                <a:lnTo>
                  <a:pt x="870337" y="9076038"/>
                </a:lnTo>
                <a:lnTo>
                  <a:pt x="846477" y="9036598"/>
                </a:lnTo>
                <a:lnTo>
                  <a:pt x="822913" y="8996959"/>
                </a:lnTo>
                <a:lnTo>
                  <a:pt x="799648" y="8957124"/>
                </a:lnTo>
                <a:lnTo>
                  <a:pt x="776681" y="8917094"/>
                </a:lnTo>
                <a:lnTo>
                  <a:pt x="754016" y="8876871"/>
                </a:lnTo>
                <a:lnTo>
                  <a:pt x="731654" y="8836455"/>
                </a:lnTo>
                <a:lnTo>
                  <a:pt x="709595" y="8795849"/>
                </a:lnTo>
                <a:lnTo>
                  <a:pt x="687843" y="8755054"/>
                </a:lnTo>
                <a:lnTo>
                  <a:pt x="666397" y="8714072"/>
                </a:lnTo>
                <a:lnTo>
                  <a:pt x="645260" y="8672904"/>
                </a:lnTo>
                <a:lnTo>
                  <a:pt x="624434" y="8631552"/>
                </a:lnTo>
                <a:lnTo>
                  <a:pt x="603919" y="8590017"/>
                </a:lnTo>
                <a:lnTo>
                  <a:pt x="583718" y="8548300"/>
                </a:lnTo>
                <a:lnTo>
                  <a:pt x="563832" y="8506404"/>
                </a:lnTo>
                <a:lnTo>
                  <a:pt x="544262" y="8464330"/>
                </a:lnTo>
                <a:lnTo>
                  <a:pt x="525010" y="8422079"/>
                </a:lnTo>
                <a:lnTo>
                  <a:pt x="506078" y="8379653"/>
                </a:lnTo>
                <a:lnTo>
                  <a:pt x="487467" y="8337054"/>
                </a:lnTo>
                <a:lnTo>
                  <a:pt x="469178" y="8294282"/>
                </a:lnTo>
                <a:lnTo>
                  <a:pt x="451213" y="8251340"/>
                </a:lnTo>
                <a:lnTo>
                  <a:pt x="433574" y="8208229"/>
                </a:lnTo>
                <a:lnTo>
                  <a:pt x="416263" y="8164951"/>
                </a:lnTo>
                <a:lnTo>
                  <a:pt x="399280" y="8121507"/>
                </a:lnTo>
                <a:lnTo>
                  <a:pt x="382627" y="8077898"/>
                </a:lnTo>
                <a:lnTo>
                  <a:pt x="366306" y="8034127"/>
                </a:lnTo>
                <a:lnTo>
                  <a:pt x="350318" y="7990194"/>
                </a:lnTo>
                <a:lnTo>
                  <a:pt x="334666" y="7946102"/>
                </a:lnTo>
                <a:lnTo>
                  <a:pt x="319349" y="7901852"/>
                </a:lnTo>
                <a:lnTo>
                  <a:pt x="304371" y="7857445"/>
                </a:lnTo>
                <a:lnTo>
                  <a:pt x="289732" y="7812882"/>
                </a:lnTo>
                <a:lnTo>
                  <a:pt x="275434" y="7768167"/>
                </a:lnTo>
                <a:lnTo>
                  <a:pt x="261479" y="7723299"/>
                </a:lnTo>
                <a:lnTo>
                  <a:pt x="247868" y="7678281"/>
                </a:lnTo>
                <a:lnTo>
                  <a:pt x="234602" y="7633113"/>
                </a:lnTo>
                <a:lnTo>
                  <a:pt x="221684" y="7587799"/>
                </a:lnTo>
                <a:lnTo>
                  <a:pt x="209114" y="7542338"/>
                </a:lnTo>
                <a:lnTo>
                  <a:pt x="196895" y="7496733"/>
                </a:lnTo>
                <a:lnTo>
                  <a:pt x="185027" y="7450985"/>
                </a:lnTo>
                <a:lnTo>
                  <a:pt x="173513" y="7405096"/>
                </a:lnTo>
                <a:lnTo>
                  <a:pt x="162354" y="7359068"/>
                </a:lnTo>
                <a:lnTo>
                  <a:pt x="151551" y="7312901"/>
                </a:lnTo>
                <a:lnTo>
                  <a:pt x="141106" y="7266597"/>
                </a:lnTo>
                <a:lnTo>
                  <a:pt x="131020" y="7220158"/>
                </a:lnTo>
                <a:lnTo>
                  <a:pt x="121295" y="7173586"/>
                </a:lnTo>
                <a:lnTo>
                  <a:pt x="111933" y="7126881"/>
                </a:lnTo>
                <a:lnTo>
                  <a:pt x="102935" y="7080046"/>
                </a:lnTo>
                <a:lnTo>
                  <a:pt x="94303" y="7033083"/>
                </a:lnTo>
                <a:lnTo>
                  <a:pt x="86038" y="6985991"/>
                </a:lnTo>
                <a:lnTo>
                  <a:pt x="78141" y="6938774"/>
                </a:lnTo>
                <a:lnTo>
                  <a:pt x="70615" y="6891432"/>
                </a:lnTo>
                <a:lnTo>
                  <a:pt x="63460" y="6843968"/>
                </a:lnTo>
                <a:lnTo>
                  <a:pt x="56679" y="6796382"/>
                </a:lnTo>
                <a:lnTo>
                  <a:pt x="50272" y="6748676"/>
                </a:lnTo>
                <a:lnTo>
                  <a:pt x="44242" y="6700852"/>
                </a:lnTo>
                <a:lnTo>
                  <a:pt x="38590" y="6652912"/>
                </a:lnTo>
                <a:lnTo>
                  <a:pt x="33317" y="6604856"/>
                </a:lnTo>
                <a:lnTo>
                  <a:pt x="28425" y="6556687"/>
                </a:lnTo>
                <a:lnTo>
                  <a:pt x="23916" y="6508405"/>
                </a:lnTo>
                <a:lnTo>
                  <a:pt x="19791" y="6460013"/>
                </a:lnTo>
                <a:lnTo>
                  <a:pt x="16051" y="6411512"/>
                </a:lnTo>
                <a:lnTo>
                  <a:pt x="12699" y="6362904"/>
                </a:lnTo>
                <a:lnTo>
                  <a:pt x="9735" y="6314190"/>
                </a:lnTo>
                <a:lnTo>
                  <a:pt x="7161" y="6265371"/>
                </a:lnTo>
                <a:lnTo>
                  <a:pt x="4979" y="6216449"/>
                </a:lnTo>
                <a:lnTo>
                  <a:pt x="3191" y="6167426"/>
                </a:lnTo>
                <a:lnTo>
                  <a:pt x="1797" y="6118303"/>
                </a:lnTo>
                <a:lnTo>
                  <a:pt x="799" y="6069082"/>
                </a:lnTo>
                <a:lnTo>
                  <a:pt x="200" y="6019765"/>
                </a:lnTo>
                <a:lnTo>
                  <a:pt x="0" y="5970352"/>
                </a:lnTo>
                <a:lnTo>
                  <a:pt x="200" y="5920939"/>
                </a:lnTo>
                <a:lnTo>
                  <a:pt x="799" y="5871621"/>
                </a:lnTo>
                <a:lnTo>
                  <a:pt x="1797" y="5822400"/>
                </a:lnTo>
                <a:lnTo>
                  <a:pt x="3191" y="5773277"/>
                </a:lnTo>
                <a:lnTo>
                  <a:pt x="4979" y="5724254"/>
                </a:lnTo>
                <a:lnTo>
                  <a:pt x="7161" y="5675333"/>
                </a:lnTo>
                <a:lnTo>
                  <a:pt x="9735" y="5626514"/>
                </a:lnTo>
                <a:lnTo>
                  <a:pt x="12699" y="5577799"/>
                </a:lnTo>
                <a:lnTo>
                  <a:pt x="16051" y="5529191"/>
                </a:lnTo>
                <a:lnTo>
                  <a:pt x="19791" y="5480690"/>
                </a:lnTo>
                <a:lnTo>
                  <a:pt x="23916" y="5432298"/>
                </a:lnTo>
                <a:lnTo>
                  <a:pt x="28425" y="5384017"/>
                </a:lnTo>
                <a:lnTo>
                  <a:pt x="33317" y="5335847"/>
                </a:lnTo>
                <a:lnTo>
                  <a:pt x="38590" y="5287792"/>
                </a:lnTo>
                <a:lnTo>
                  <a:pt x="44242" y="5239851"/>
                </a:lnTo>
                <a:lnTo>
                  <a:pt x="50272" y="5192027"/>
                </a:lnTo>
                <a:lnTo>
                  <a:pt x="56679" y="5144322"/>
                </a:lnTo>
                <a:lnTo>
                  <a:pt x="63460" y="5096736"/>
                </a:lnTo>
                <a:lnTo>
                  <a:pt x="70615" y="5049271"/>
                </a:lnTo>
                <a:lnTo>
                  <a:pt x="78141" y="5001930"/>
                </a:lnTo>
                <a:lnTo>
                  <a:pt x="86038" y="4954712"/>
                </a:lnTo>
                <a:lnTo>
                  <a:pt x="94303" y="4907621"/>
                </a:lnTo>
                <a:lnTo>
                  <a:pt x="102935" y="4860657"/>
                </a:lnTo>
                <a:lnTo>
                  <a:pt x="111933" y="4813822"/>
                </a:lnTo>
                <a:lnTo>
                  <a:pt x="121295" y="4767118"/>
                </a:lnTo>
                <a:lnTo>
                  <a:pt x="131020" y="4720545"/>
                </a:lnTo>
                <a:lnTo>
                  <a:pt x="141106" y="4674106"/>
                </a:lnTo>
                <a:lnTo>
                  <a:pt x="151551" y="4627803"/>
                </a:lnTo>
                <a:lnTo>
                  <a:pt x="162354" y="4581636"/>
                </a:lnTo>
                <a:lnTo>
                  <a:pt x="173513" y="4535607"/>
                </a:lnTo>
                <a:lnTo>
                  <a:pt x="185027" y="4489718"/>
                </a:lnTo>
                <a:lnTo>
                  <a:pt x="196895" y="4443970"/>
                </a:lnTo>
                <a:lnTo>
                  <a:pt x="209114" y="4398365"/>
                </a:lnTo>
                <a:lnTo>
                  <a:pt x="221684" y="4352905"/>
                </a:lnTo>
                <a:lnTo>
                  <a:pt x="234602" y="4307590"/>
                </a:lnTo>
                <a:lnTo>
                  <a:pt x="247868" y="4262423"/>
                </a:lnTo>
                <a:lnTo>
                  <a:pt x="261479" y="4217405"/>
                </a:lnTo>
                <a:lnTo>
                  <a:pt x="275434" y="4172537"/>
                </a:lnTo>
                <a:lnTo>
                  <a:pt x="289732" y="4127821"/>
                </a:lnTo>
                <a:lnTo>
                  <a:pt x="304371" y="4083259"/>
                </a:lnTo>
                <a:lnTo>
                  <a:pt x="319349" y="4038852"/>
                </a:lnTo>
                <a:lnTo>
                  <a:pt x="334666" y="3994601"/>
                </a:lnTo>
                <a:lnTo>
                  <a:pt x="350318" y="3950509"/>
                </a:lnTo>
                <a:lnTo>
                  <a:pt x="366306" y="3906576"/>
                </a:lnTo>
                <a:lnTo>
                  <a:pt x="382627" y="3862805"/>
                </a:lnTo>
                <a:lnTo>
                  <a:pt x="399280" y="3819197"/>
                </a:lnTo>
                <a:lnTo>
                  <a:pt x="416263" y="3775753"/>
                </a:lnTo>
                <a:lnTo>
                  <a:pt x="433574" y="3732474"/>
                </a:lnTo>
                <a:lnTo>
                  <a:pt x="451213" y="3689363"/>
                </a:lnTo>
                <a:lnTo>
                  <a:pt x="469178" y="3646421"/>
                </a:lnTo>
                <a:lnTo>
                  <a:pt x="487467" y="3603650"/>
                </a:lnTo>
                <a:lnTo>
                  <a:pt x="506078" y="3561050"/>
                </a:lnTo>
                <a:lnTo>
                  <a:pt x="525010" y="3518624"/>
                </a:lnTo>
                <a:lnTo>
                  <a:pt x="544262" y="3476374"/>
                </a:lnTo>
                <a:lnTo>
                  <a:pt x="563832" y="3434299"/>
                </a:lnTo>
                <a:lnTo>
                  <a:pt x="583718" y="3392403"/>
                </a:lnTo>
                <a:lnTo>
                  <a:pt x="603919" y="3350687"/>
                </a:lnTo>
                <a:lnTo>
                  <a:pt x="624434" y="3309152"/>
                </a:lnTo>
                <a:lnTo>
                  <a:pt x="645260" y="3267799"/>
                </a:lnTo>
                <a:lnTo>
                  <a:pt x="666397" y="3226631"/>
                </a:lnTo>
                <a:lnTo>
                  <a:pt x="687843" y="3185649"/>
                </a:lnTo>
                <a:lnTo>
                  <a:pt x="709595" y="3144854"/>
                </a:lnTo>
                <a:lnTo>
                  <a:pt x="731654" y="3104248"/>
                </a:lnTo>
                <a:lnTo>
                  <a:pt x="754016" y="3063833"/>
                </a:lnTo>
                <a:lnTo>
                  <a:pt x="776681" y="3023609"/>
                </a:lnTo>
                <a:lnTo>
                  <a:pt x="799648" y="2983579"/>
                </a:lnTo>
                <a:lnTo>
                  <a:pt x="822913" y="2943744"/>
                </a:lnTo>
                <a:lnTo>
                  <a:pt x="846477" y="2904106"/>
                </a:lnTo>
                <a:lnTo>
                  <a:pt x="870337" y="2864666"/>
                </a:lnTo>
                <a:lnTo>
                  <a:pt x="894493" y="2825425"/>
                </a:lnTo>
                <a:lnTo>
                  <a:pt x="918941" y="2786386"/>
                </a:lnTo>
                <a:lnTo>
                  <a:pt x="943682" y="2747549"/>
                </a:lnTo>
                <a:lnTo>
                  <a:pt x="968712" y="2708917"/>
                </a:lnTo>
                <a:lnTo>
                  <a:pt x="994032" y="2670490"/>
                </a:lnTo>
                <a:lnTo>
                  <a:pt x="1019639" y="2632271"/>
                </a:lnTo>
                <a:lnTo>
                  <a:pt x="1045531" y="2594261"/>
                </a:lnTo>
                <a:lnTo>
                  <a:pt x="1071708" y="2556461"/>
                </a:lnTo>
                <a:lnTo>
                  <a:pt x="1098167" y="2518873"/>
                </a:lnTo>
                <a:lnTo>
                  <a:pt x="1124908" y="2481499"/>
                </a:lnTo>
                <a:lnTo>
                  <a:pt x="1151928" y="2444339"/>
                </a:lnTo>
                <a:lnTo>
                  <a:pt x="1179226" y="2407397"/>
                </a:lnTo>
                <a:lnTo>
                  <a:pt x="1206800" y="2370672"/>
                </a:lnTo>
                <a:lnTo>
                  <a:pt x="1234650" y="2334167"/>
                </a:lnTo>
                <a:lnTo>
                  <a:pt x="1262772" y="2297883"/>
                </a:lnTo>
                <a:lnTo>
                  <a:pt x="1291167" y="2261822"/>
                </a:lnTo>
                <a:lnTo>
                  <a:pt x="1319832" y="2225985"/>
                </a:lnTo>
                <a:lnTo>
                  <a:pt x="1348766" y="2190374"/>
                </a:lnTo>
                <a:lnTo>
                  <a:pt x="1377967" y="2154990"/>
                </a:lnTo>
                <a:lnTo>
                  <a:pt x="1407434" y="2119835"/>
                </a:lnTo>
                <a:lnTo>
                  <a:pt x="1437166" y="2084911"/>
                </a:lnTo>
                <a:lnTo>
                  <a:pt x="1467159" y="2050218"/>
                </a:lnTo>
                <a:lnTo>
                  <a:pt x="1497414" y="2015759"/>
                </a:lnTo>
                <a:lnTo>
                  <a:pt x="1527929" y="1981535"/>
                </a:lnTo>
                <a:lnTo>
                  <a:pt x="1558701" y="1947547"/>
                </a:lnTo>
                <a:lnTo>
                  <a:pt x="1589731" y="1913798"/>
                </a:lnTo>
                <a:lnTo>
                  <a:pt x="1621015" y="1880288"/>
                </a:lnTo>
                <a:lnTo>
                  <a:pt x="1652552" y="1847019"/>
                </a:lnTo>
                <a:lnTo>
                  <a:pt x="1684342" y="1813993"/>
                </a:lnTo>
                <a:lnTo>
                  <a:pt x="1716381" y="1781211"/>
                </a:lnTo>
                <a:lnTo>
                  <a:pt x="1748670" y="1748675"/>
                </a:lnTo>
                <a:lnTo>
                  <a:pt x="1781206" y="1716387"/>
                </a:lnTo>
                <a:lnTo>
                  <a:pt x="1813988" y="1684347"/>
                </a:lnTo>
                <a:lnTo>
                  <a:pt x="1847014" y="1652557"/>
                </a:lnTo>
                <a:lnTo>
                  <a:pt x="1880282" y="1621020"/>
                </a:lnTo>
                <a:lnTo>
                  <a:pt x="1913792" y="1589735"/>
                </a:lnTo>
                <a:lnTo>
                  <a:pt x="1947542" y="1558706"/>
                </a:lnTo>
                <a:lnTo>
                  <a:pt x="1981529" y="1527934"/>
                </a:lnTo>
                <a:lnTo>
                  <a:pt x="2015753" y="1497419"/>
                </a:lnTo>
                <a:lnTo>
                  <a:pt x="2050212" y="1467164"/>
                </a:lnTo>
                <a:lnTo>
                  <a:pt x="2084905" y="1437170"/>
                </a:lnTo>
                <a:lnTo>
                  <a:pt x="2119829" y="1407439"/>
                </a:lnTo>
                <a:lnTo>
                  <a:pt x="2154984" y="1377972"/>
                </a:lnTo>
                <a:lnTo>
                  <a:pt x="2190368" y="1348770"/>
                </a:lnTo>
                <a:lnTo>
                  <a:pt x="2225979" y="1319836"/>
                </a:lnTo>
                <a:lnTo>
                  <a:pt x="2261815" y="1291171"/>
                </a:lnTo>
                <a:lnTo>
                  <a:pt x="2297877" y="1262776"/>
                </a:lnTo>
                <a:lnTo>
                  <a:pt x="2334160" y="1234653"/>
                </a:lnTo>
                <a:lnTo>
                  <a:pt x="2370665" y="1206804"/>
                </a:lnTo>
                <a:lnTo>
                  <a:pt x="2407390" y="1179229"/>
                </a:lnTo>
                <a:lnTo>
                  <a:pt x="2444333" y="1151931"/>
                </a:lnTo>
                <a:lnTo>
                  <a:pt x="2481492" y="1124911"/>
                </a:lnTo>
                <a:lnTo>
                  <a:pt x="2518866" y="1098171"/>
                </a:lnTo>
                <a:lnTo>
                  <a:pt x="2556454" y="1071711"/>
                </a:lnTo>
                <a:lnTo>
                  <a:pt x="2594254" y="1045535"/>
                </a:lnTo>
                <a:lnTo>
                  <a:pt x="2632264" y="1019642"/>
                </a:lnTo>
                <a:lnTo>
                  <a:pt x="2670483" y="994035"/>
                </a:lnTo>
                <a:lnTo>
                  <a:pt x="2708910" y="968716"/>
                </a:lnTo>
                <a:lnTo>
                  <a:pt x="2747542" y="943685"/>
                </a:lnTo>
                <a:lnTo>
                  <a:pt x="2786378" y="918944"/>
                </a:lnTo>
                <a:lnTo>
                  <a:pt x="2825418" y="894496"/>
                </a:lnTo>
                <a:lnTo>
                  <a:pt x="2864658" y="870340"/>
                </a:lnTo>
                <a:lnTo>
                  <a:pt x="2904098" y="846480"/>
                </a:lnTo>
                <a:lnTo>
                  <a:pt x="2943737" y="822916"/>
                </a:lnTo>
                <a:lnTo>
                  <a:pt x="2983571" y="799650"/>
                </a:lnTo>
                <a:lnTo>
                  <a:pt x="3023601" y="776684"/>
                </a:lnTo>
                <a:lnTo>
                  <a:pt x="3063825" y="754019"/>
                </a:lnTo>
                <a:lnTo>
                  <a:pt x="3104240" y="731656"/>
                </a:lnTo>
                <a:lnTo>
                  <a:pt x="3144846" y="709598"/>
                </a:lnTo>
                <a:lnTo>
                  <a:pt x="3185641" y="687845"/>
                </a:lnTo>
                <a:lnTo>
                  <a:pt x="3226623" y="666399"/>
                </a:lnTo>
                <a:lnTo>
                  <a:pt x="3267791" y="645263"/>
                </a:lnTo>
                <a:lnTo>
                  <a:pt x="3309143" y="624436"/>
                </a:lnTo>
                <a:lnTo>
                  <a:pt x="3350679" y="603922"/>
                </a:lnTo>
                <a:lnTo>
                  <a:pt x="3392395" y="583720"/>
                </a:lnTo>
                <a:lnTo>
                  <a:pt x="3434291" y="563834"/>
                </a:lnTo>
                <a:lnTo>
                  <a:pt x="3476365" y="544264"/>
                </a:lnTo>
                <a:lnTo>
                  <a:pt x="3518616" y="525012"/>
                </a:lnTo>
                <a:lnTo>
                  <a:pt x="3561042" y="506080"/>
                </a:lnTo>
                <a:lnTo>
                  <a:pt x="3603641" y="487468"/>
                </a:lnTo>
                <a:lnTo>
                  <a:pt x="3646413" y="469179"/>
                </a:lnTo>
                <a:lnTo>
                  <a:pt x="3689354" y="451215"/>
                </a:lnTo>
                <a:lnTo>
                  <a:pt x="3732465" y="433576"/>
                </a:lnTo>
                <a:lnTo>
                  <a:pt x="3775744" y="416264"/>
                </a:lnTo>
                <a:lnTo>
                  <a:pt x="3819188" y="399281"/>
                </a:lnTo>
                <a:lnTo>
                  <a:pt x="3862796" y="382628"/>
                </a:lnTo>
                <a:lnTo>
                  <a:pt x="3906567" y="366307"/>
                </a:lnTo>
                <a:lnTo>
                  <a:pt x="3950500" y="350320"/>
                </a:lnTo>
                <a:lnTo>
                  <a:pt x="3994592" y="334667"/>
                </a:lnTo>
                <a:lnTo>
                  <a:pt x="4038842" y="319350"/>
                </a:lnTo>
                <a:lnTo>
                  <a:pt x="4083249" y="304372"/>
                </a:lnTo>
                <a:lnTo>
                  <a:pt x="4127812" y="289733"/>
                </a:lnTo>
                <a:lnTo>
                  <a:pt x="4172527" y="275435"/>
                </a:lnTo>
                <a:lnTo>
                  <a:pt x="4217395" y="261480"/>
                </a:lnTo>
                <a:lnTo>
                  <a:pt x="4262413" y="247869"/>
                </a:lnTo>
                <a:lnTo>
                  <a:pt x="4307580" y="234603"/>
                </a:lnTo>
                <a:lnTo>
                  <a:pt x="4352895" y="221685"/>
                </a:lnTo>
                <a:lnTo>
                  <a:pt x="4398356" y="209115"/>
                </a:lnTo>
                <a:lnTo>
                  <a:pt x="4443961" y="196896"/>
                </a:lnTo>
                <a:lnTo>
                  <a:pt x="4489708" y="185028"/>
                </a:lnTo>
                <a:lnTo>
                  <a:pt x="4535597" y="173514"/>
                </a:lnTo>
                <a:lnTo>
                  <a:pt x="4581626" y="162354"/>
                </a:lnTo>
                <a:lnTo>
                  <a:pt x="4627793" y="151551"/>
                </a:lnTo>
                <a:lnTo>
                  <a:pt x="4674097" y="141106"/>
                </a:lnTo>
                <a:lnTo>
                  <a:pt x="4720535" y="131021"/>
                </a:lnTo>
                <a:lnTo>
                  <a:pt x="4767108" y="121296"/>
                </a:lnTo>
                <a:lnTo>
                  <a:pt x="4813812" y="111934"/>
                </a:lnTo>
                <a:lnTo>
                  <a:pt x="4860647" y="102936"/>
                </a:lnTo>
                <a:lnTo>
                  <a:pt x="4907611" y="94303"/>
                </a:lnTo>
                <a:lnTo>
                  <a:pt x="4954702" y="86038"/>
                </a:lnTo>
                <a:lnTo>
                  <a:pt x="5001920" y="78141"/>
                </a:lnTo>
                <a:lnTo>
                  <a:pt x="5049261" y="70615"/>
                </a:lnTo>
                <a:lnTo>
                  <a:pt x="5096726" y="63460"/>
                </a:lnTo>
                <a:lnTo>
                  <a:pt x="5144311" y="56679"/>
                </a:lnTo>
                <a:lnTo>
                  <a:pt x="5192017" y="50273"/>
                </a:lnTo>
                <a:lnTo>
                  <a:pt x="5239841" y="44242"/>
                </a:lnTo>
                <a:lnTo>
                  <a:pt x="5287781" y="38590"/>
                </a:lnTo>
                <a:lnTo>
                  <a:pt x="5335837" y="33317"/>
                </a:lnTo>
                <a:lnTo>
                  <a:pt x="5384006" y="28426"/>
                </a:lnTo>
                <a:lnTo>
                  <a:pt x="5432288" y="23916"/>
                </a:lnTo>
                <a:lnTo>
                  <a:pt x="5480680" y="19791"/>
                </a:lnTo>
                <a:lnTo>
                  <a:pt x="5529181" y="16051"/>
                </a:lnTo>
                <a:lnTo>
                  <a:pt x="5577789" y="12699"/>
                </a:lnTo>
                <a:lnTo>
                  <a:pt x="5626503" y="9735"/>
                </a:lnTo>
                <a:lnTo>
                  <a:pt x="5675322" y="7161"/>
                </a:lnTo>
                <a:lnTo>
                  <a:pt x="5724244" y="4979"/>
                </a:lnTo>
                <a:lnTo>
                  <a:pt x="5773267" y="3191"/>
                </a:lnTo>
                <a:lnTo>
                  <a:pt x="5822390" y="1797"/>
                </a:lnTo>
                <a:lnTo>
                  <a:pt x="5871611" y="799"/>
                </a:lnTo>
                <a:lnTo>
                  <a:pt x="5920928" y="200"/>
                </a:lnTo>
                <a:lnTo>
                  <a:pt x="5970341" y="0"/>
                </a:lnTo>
                <a:lnTo>
                  <a:pt x="6019754" y="200"/>
                </a:lnTo>
                <a:lnTo>
                  <a:pt x="6069072" y="799"/>
                </a:lnTo>
                <a:lnTo>
                  <a:pt x="6118293" y="1797"/>
                </a:lnTo>
                <a:lnTo>
                  <a:pt x="6167416" y="3191"/>
                </a:lnTo>
                <a:lnTo>
                  <a:pt x="6216439" y="4979"/>
                </a:lnTo>
                <a:lnTo>
                  <a:pt x="6265361" y="7161"/>
                </a:lnTo>
                <a:lnTo>
                  <a:pt x="6314180" y="9735"/>
                </a:lnTo>
                <a:lnTo>
                  <a:pt x="6362895" y="12699"/>
                </a:lnTo>
                <a:lnTo>
                  <a:pt x="6411503" y="16051"/>
                </a:lnTo>
                <a:lnTo>
                  <a:pt x="6460004" y="19791"/>
                </a:lnTo>
                <a:lnTo>
                  <a:pt x="6508396" y="23916"/>
                </a:lnTo>
                <a:lnTo>
                  <a:pt x="6556678" y="28426"/>
                </a:lnTo>
                <a:lnTo>
                  <a:pt x="6604847" y="33317"/>
                </a:lnTo>
                <a:lnTo>
                  <a:pt x="6652903" y="38590"/>
                </a:lnTo>
                <a:lnTo>
                  <a:pt x="6700844" y="44242"/>
                </a:lnTo>
                <a:lnTo>
                  <a:pt x="6748668" y="50273"/>
                </a:lnTo>
                <a:lnTo>
                  <a:pt x="6796374" y="56679"/>
                </a:lnTo>
                <a:lnTo>
                  <a:pt x="6843959" y="63460"/>
                </a:lnTo>
                <a:lnTo>
                  <a:pt x="6891424" y="70615"/>
                </a:lnTo>
                <a:lnTo>
                  <a:pt x="6938766" y="78141"/>
                </a:lnTo>
                <a:lnTo>
                  <a:pt x="6985983" y="86038"/>
                </a:lnTo>
                <a:lnTo>
                  <a:pt x="7033075" y="94303"/>
                </a:lnTo>
                <a:lnTo>
                  <a:pt x="7080039" y="102936"/>
                </a:lnTo>
                <a:lnTo>
                  <a:pt x="7126874" y="111934"/>
                </a:lnTo>
                <a:lnTo>
                  <a:pt x="7173578" y="121296"/>
                </a:lnTo>
                <a:lnTo>
                  <a:pt x="7220151" y="131021"/>
                </a:lnTo>
                <a:lnTo>
                  <a:pt x="7266590" y="141106"/>
                </a:lnTo>
                <a:lnTo>
                  <a:pt x="7312893" y="151551"/>
                </a:lnTo>
                <a:lnTo>
                  <a:pt x="7359060" y="162354"/>
                </a:lnTo>
                <a:lnTo>
                  <a:pt x="7405089" y="173514"/>
                </a:lnTo>
                <a:lnTo>
                  <a:pt x="7450978" y="185028"/>
                </a:lnTo>
                <a:lnTo>
                  <a:pt x="7496726" y="196896"/>
                </a:lnTo>
                <a:lnTo>
                  <a:pt x="7542331" y="209115"/>
                </a:lnTo>
                <a:lnTo>
                  <a:pt x="7587792" y="221685"/>
                </a:lnTo>
                <a:lnTo>
                  <a:pt x="7633107" y="234603"/>
                </a:lnTo>
                <a:lnTo>
                  <a:pt x="7678274" y="247869"/>
                </a:lnTo>
                <a:lnTo>
                  <a:pt x="7723292" y="261480"/>
                </a:lnTo>
                <a:lnTo>
                  <a:pt x="7768160" y="275435"/>
                </a:lnTo>
                <a:lnTo>
                  <a:pt x="7812876" y="289733"/>
                </a:lnTo>
                <a:lnTo>
                  <a:pt x="7857438" y="304372"/>
                </a:lnTo>
                <a:lnTo>
                  <a:pt x="7901845" y="319350"/>
                </a:lnTo>
                <a:lnTo>
                  <a:pt x="7946096" y="334667"/>
                </a:lnTo>
                <a:lnTo>
                  <a:pt x="7990188" y="350320"/>
                </a:lnTo>
                <a:lnTo>
                  <a:pt x="8034121" y="366307"/>
                </a:lnTo>
                <a:lnTo>
                  <a:pt x="8077892" y="382628"/>
                </a:lnTo>
                <a:lnTo>
                  <a:pt x="8121501" y="399281"/>
                </a:lnTo>
                <a:lnTo>
                  <a:pt x="8164945" y="416264"/>
                </a:lnTo>
                <a:lnTo>
                  <a:pt x="8208223" y="433576"/>
                </a:lnTo>
                <a:lnTo>
                  <a:pt x="8251334" y="451215"/>
                </a:lnTo>
                <a:lnTo>
                  <a:pt x="8294276" y="469179"/>
                </a:lnTo>
                <a:lnTo>
                  <a:pt x="8299443" y="471389"/>
                </a:lnTo>
              </a:path>
            </a:pathLst>
          </a:custGeom>
          <a:ln w="104708">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60653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3" name="Picture 72" descr="A close up of a sign&#10;&#10;Description automatically generated">
            <a:extLst>
              <a:ext uri="{FF2B5EF4-FFF2-40B4-BE49-F238E27FC236}">
                <a16:creationId xmlns:a16="http://schemas.microsoft.com/office/drawing/2014/main" id="{3B3F10BB-CBA6-5A40-9EED-176C65DDC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4" name="object 4"/>
          <p:cNvSpPr txBox="1">
            <a:spLocks noGrp="1"/>
          </p:cNvSpPr>
          <p:nvPr>
            <p:ph type="title"/>
          </p:nvPr>
        </p:nvSpPr>
        <p:spPr>
          <a:xfrm>
            <a:off x="1005829" y="901650"/>
            <a:ext cx="5879419" cy="925253"/>
          </a:xfrm>
          <a:prstGeom prst="rect">
            <a:avLst/>
          </a:prstGeom>
        </p:spPr>
        <p:txBody>
          <a:bodyPr vert="horz" wrap="square" lIns="0" tIns="17145" rIns="0" bIns="0" rtlCol="0">
            <a:spAutoFit/>
          </a:bodyPr>
          <a:lstStyle/>
          <a:p>
            <a:pPr marL="12700">
              <a:lnSpc>
                <a:spcPct val="100000"/>
              </a:lnSpc>
              <a:spcBef>
                <a:spcPts val="135"/>
              </a:spcBef>
            </a:pPr>
            <a:r>
              <a:rPr lang="en-US" sz="5900" b="1" spc="20" dirty="0">
                <a:latin typeface="Montserrat-ExtraBold"/>
                <a:cs typeface="Montserrat-ExtraBold"/>
              </a:rPr>
              <a:t>METHODOLOGY</a:t>
            </a:r>
            <a:endParaRPr sz="5900" dirty="0">
              <a:latin typeface="Montserrat-ExtraBold"/>
              <a:cs typeface="Montserrat-ExtraBold"/>
            </a:endParaRPr>
          </a:p>
        </p:txBody>
      </p:sp>
      <p:sp>
        <p:nvSpPr>
          <p:cNvPr id="6" name="object 6"/>
          <p:cNvSpPr/>
          <p:nvPr/>
        </p:nvSpPr>
        <p:spPr>
          <a:xfrm>
            <a:off x="-2" y="2951002"/>
            <a:ext cx="20104100" cy="4161154"/>
          </a:xfrm>
          <a:custGeom>
            <a:avLst/>
            <a:gdLst/>
            <a:ahLst/>
            <a:cxnLst/>
            <a:rect l="l" t="t" r="r" b="b"/>
            <a:pathLst>
              <a:path w="20104100" h="4161154">
                <a:moveTo>
                  <a:pt x="0" y="1107171"/>
                </a:moveTo>
                <a:lnTo>
                  <a:pt x="193050" y="1045238"/>
                </a:lnTo>
                <a:lnTo>
                  <a:pt x="363317" y="992280"/>
                </a:lnTo>
                <a:lnTo>
                  <a:pt x="534155" y="940627"/>
                </a:lnTo>
                <a:lnTo>
                  <a:pt x="705558" y="890287"/>
                </a:lnTo>
                <a:lnTo>
                  <a:pt x="877521" y="841263"/>
                </a:lnTo>
                <a:lnTo>
                  <a:pt x="1050037" y="793563"/>
                </a:lnTo>
                <a:lnTo>
                  <a:pt x="1223102" y="747192"/>
                </a:lnTo>
                <a:lnTo>
                  <a:pt x="1396708" y="702156"/>
                </a:lnTo>
                <a:lnTo>
                  <a:pt x="1570850" y="658461"/>
                </a:lnTo>
                <a:lnTo>
                  <a:pt x="1745523" y="616113"/>
                </a:lnTo>
                <a:lnTo>
                  <a:pt x="1920720" y="575117"/>
                </a:lnTo>
                <a:lnTo>
                  <a:pt x="2096435" y="535479"/>
                </a:lnTo>
                <a:lnTo>
                  <a:pt x="2272664" y="497205"/>
                </a:lnTo>
                <a:lnTo>
                  <a:pt x="2449399" y="460301"/>
                </a:lnTo>
                <a:lnTo>
                  <a:pt x="2626636" y="424774"/>
                </a:lnTo>
                <a:lnTo>
                  <a:pt x="2804368" y="390627"/>
                </a:lnTo>
                <a:lnTo>
                  <a:pt x="2982589" y="357868"/>
                </a:lnTo>
                <a:lnTo>
                  <a:pt x="3161294" y="326503"/>
                </a:lnTo>
                <a:lnTo>
                  <a:pt x="3340477" y="296536"/>
                </a:lnTo>
                <a:lnTo>
                  <a:pt x="3520132" y="267975"/>
                </a:lnTo>
                <a:lnTo>
                  <a:pt x="3700253" y="240824"/>
                </a:lnTo>
                <a:lnTo>
                  <a:pt x="3880834" y="215090"/>
                </a:lnTo>
                <a:lnTo>
                  <a:pt x="4061870" y="190778"/>
                </a:lnTo>
                <a:lnTo>
                  <a:pt x="4243355" y="167895"/>
                </a:lnTo>
                <a:lnTo>
                  <a:pt x="4425282" y="146445"/>
                </a:lnTo>
                <a:lnTo>
                  <a:pt x="4607647" y="126436"/>
                </a:lnTo>
                <a:lnTo>
                  <a:pt x="4790442" y="107872"/>
                </a:lnTo>
                <a:lnTo>
                  <a:pt x="4973663" y="90760"/>
                </a:lnTo>
                <a:lnTo>
                  <a:pt x="5157304" y="75106"/>
                </a:lnTo>
                <a:lnTo>
                  <a:pt x="5341358" y="60914"/>
                </a:lnTo>
                <a:lnTo>
                  <a:pt x="5525820" y="48192"/>
                </a:lnTo>
                <a:lnTo>
                  <a:pt x="5710684" y="36944"/>
                </a:lnTo>
                <a:lnTo>
                  <a:pt x="5895944" y="27178"/>
                </a:lnTo>
                <a:lnTo>
                  <a:pt x="6081595" y="18897"/>
                </a:lnTo>
                <a:lnTo>
                  <a:pt x="6267630" y="12110"/>
                </a:lnTo>
                <a:lnTo>
                  <a:pt x="6454044" y="6820"/>
                </a:lnTo>
                <a:lnTo>
                  <a:pt x="6640830" y="3035"/>
                </a:lnTo>
                <a:lnTo>
                  <a:pt x="6827984" y="759"/>
                </a:lnTo>
                <a:lnTo>
                  <a:pt x="7015499" y="0"/>
                </a:lnTo>
                <a:lnTo>
                  <a:pt x="7203014" y="759"/>
                </a:lnTo>
                <a:lnTo>
                  <a:pt x="7390168" y="3035"/>
                </a:lnTo>
                <a:lnTo>
                  <a:pt x="7576954" y="6820"/>
                </a:lnTo>
                <a:lnTo>
                  <a:pt x="7763368" y="12110"/>
                </a:lnTo>
                <a:lnTo>
                  <a:pt x="7949403" y="18897"/>
                </a:lnTo>
                <a:lnTo>
                  <a:pt x="8135054" y="27178"/>
                </a:lnTo>
                <a:lnTo>
                  <a:pt x="8320314" y="36944"/>
                </a:lnTo>
                <a:lnTo>
                  <a:pt x="8505178" y="48192"/>
                </a:lnTo>
                <a:lnTo>
                  <a:pt x="8689640" y="60914"/>
                </a:lnTo>
                <a:lnTo>
                  <a:pt x="8873694" y="75106"/>
                </a:lnTo>
                <a:lnTo>
                  <a:pt x="9057335" y="90760"/>
                </a:lnTo>
                <a:lnTo>
                  <a:pt x="9240556" y="107872"/>
                </a:lnTo>
                <a:lnTo>
                  <a:pt x="9423351" y="126436"/>
                </a:lnTo>
                <a:lnTo>
                  <a:pt x="9605716" y="146445"/>
                </a:lnTo>
                <a:lnTo>
                  <a:pt x="9787643" y="167895"/>
                </a:lnTo>
                <a:lnTo>
                  <a:pt x="9969128" y="190778"/>
                </a:lnTo>
                <a:lnTo>
                  <a:pt x="10150164" y="215090"/>
                </a:lnTo>
                <a:lnTo>
                  <a:pt x="10330745" y="240824"/>
                </a:lnTo>
                <a:lnTo>
                  <a:pt x="10510866" y="267975"/>
                </a:lnTo>
                <a:lnTo>
                  <a:pt x="10690521" y="296536"/>
                </a:lnTo>
                <a:lnTo>
                  <a:pt x="10869704" y="326503"/>
                </a:lnTo>
                <a:lnTo>
                  <a:pt x="11048409" y="357868"/>
                </a:lnTo>
                <a:lnTo>
                  <a:pt x="11226630" y="390627"/>
                </a:lnTo>
                <a:lnTo>
                  <a:pt x="11404362" y="424774"/>
                </a:lnTo>
                <a:lnTo>
                  <a:pt x="11581599" y="460301"/>
                </a:lnTo>
                <a:lnTo>
                  <a:pt x="11758334" y="497205"/>
                </a:lnTo>
                <a:lnTo>
                  <a:pt x="11934562" y="535479"/>
                </a:lnTo>
                <a:lnTo>
                  <a:pt x="12110278" y="575117"/>
                </a:lnTo>
                <a:lnTo>
                  <a:pt x="12285475" y="616113"/>
                </a:lnTo>
                <a:lnTo>
                  <a:pt x="12460148" y="658461"/>
                </a:lnTo>
                <a:lnTo>
                  <a:pt x="12634290" y="702156"/>
                </a:lnTo>
                <a:lnTo>
                  <a:pt x="12807896" y="747192"/>
                </a:lnTo>
                <a:lnTo>
                  <a:pt x="12980960" y="793563"/>
                </a:lnTo>
                <a:lnTo>
                  <a:pt x="13153476" y="841263"/>
                </a:lnTo>
                <a:lnTo>
                  <a:pt x="13325439" y="890287"/>
                </a:lnTo>
                <a:lnTo>
                  <a:pt x="13496842" y="940627"/>
                </a:lnTo>
                <a:lnTo>
                  <a:pt x="13667680" y="992280"/>
                </a:lnTo>
                <a:lnTo>
                  <a:pt x="13837947" y="1045238"/>
                </a:lnTo>
                <a:lnTo>
                  <a:pt x="14007637" y="1099496"/>
                </a:lnTo>
                <a:lnTo>
                  <a:pt x="14176744" y="1155049"/>
                </a:lnTo>
                <a:lnTo>
                  <a:pt x="14345262" y="1211890"/>
                </a:lnTo>
                <a:lnTo>
                  <a:pt x="14513186" y="1270013"/>
                </a:lnTo>
                <a:lnTo>
                  <a:pt x="14680510" y="1329413"/>
                </a:lnTo>
                <a:lnTo>
                  <a:pt x="14847228" y="1390084"/>
                </a:lnTo>
                <a:lnTo>
                  <a:pt x="15013333" y="1452019"/>
                </a:lnTo>
                <a:lnTo>
                  <a:pt x="15178821" y="1515214"/>
                </a:lnTo>
                <a:lnTo>
                  <a:pt x="15343685" y="1579662"/>
                </a:lnTo>
                <a:lnTo>
                  <a:pt x="15507920" y="1645358"/>
                </a:lnTo>
                <a:lnTo>
                  <a:pt x="15671520" y="1712296"/>
                </a:lnTo>
                <a:lnTo>
                  <a:pt x="15834478" y="1780469"/>
                </a:lnTo>
                <a:lnTo>
                  <a:pt x="15996790" y="1849872"/>
                </a:lnTo>
                <a:lnTo>
                  <a:pt x="16158449" y="1920500"/>
                </a:lnTo>
                <a:lnTo>
                  <a:pt x="16319449" y="1992345"/>
                </a:lnTo>
                <a:lnTo>
                  <a:pt x="16479785" y="2065404"/>
                </a:lnTo>
                <a:lnTo>
                  <a:pt x="16639451" y="2139669"/>
                </a:lnTo>
                <a:lnTo>
                  <a:pt x="16798440" y="2215135"/>
                </a:lnTo>
                <a:lnTo>
                  <a:pt x="16956748" y="2291796"/>
                </a:lnTo>
                <a:lnTo>
                  <a:pt x="17114368" y="2369646"/>
                </a:lnTo>
                <a:lnTo>
                  <a:pt x="17271294" y="2448679"/>
                </a:lnTo>
                <a:lnTo>
                  <a:pt x="17427521" y="2528890"/>
                </a:lnTo>
                <a:lnTo>
                  <a:pt x="17583042" y="2610273"/>
                </a:lnTo>
                <a:lnTo>
                  <a:pt x="17737853" y="2692821"/>
                </a:lnTo>
                <a:lnTo>
                  <a:pt x="17891947" y="2776530"/>
                </a:lnTo>
                <a:lnTo>
                  <a:pt x="18045318" y="2861393"/>
                </a:lnTo>
                <a:lnTo>
                  <a:pt x="18197960" y="2947404"/>
                </a:lnTo>
                <a:lnTo>
                  <a:pt x="18349868" y="3034558"/>
                </a:lnTo>
                <a:lnTo>
                  <a:pt x="18501036" y="3122848"/>
                </a:lnTo>
                <a:lnTo>
                  <a:pt x="18651458" y="3212270"/>
                </a:lnTo>
                <a:lnTo>
                  <a:pt x="18801128" y="3302816"/>
                </a:lnTo>
                <a:lnTo>
                  <a:pt x="18950040" y="3394482"/>
                </a:lnTo>
                <a:lnTo>
                  <a:pt x="19098188" y="3487261"/>
                </a:lnTo>
                <a:lnTo>
                  <a:pt x="19245568" y="3581147"/>
                </a:lnTo>
                <a:lnTo>
                  <a:pt x="19392172" y="3676136"/>
                </a:lnTo>
                <a:lnTo>
                  <a:pt x="19537995" y="3772220"/>
                </a:lnTo>
                <a:lnTo>
                  <a:pt x="19683031" y="3869394"/>
                </a:lnTo>
                <a:lnTo>
                  <a:pt x="19827274" y="3967653"/>
                </a:lnTo>
                <a:lnTo>
                  <a:pt x="19970719" y="4066990"/>
                </a:lnTo>
                <a:lnTo>
                  <a:pt x="20104099" y="4160880"/>
                </a:lnTo>
              </a:path>
            </a:pathLst>
          </a:custGeom>
          <a:ln w="104708">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object 7"/>
          <p:cNvSpPr txBox="1"/>
          <p:nvPr/>
        </p:nvSpPr>
        <p:spPr>
          <a:xfrm>
            <a:off x="1010365" y="4435475"/>
            <a:ext cx="17931130" cy="6475491"/>
          </a:xfrm>
          <a:prstGeom prst="rect">
            <a:avLst/>
          </a:prstGeom>
        </p:spPr>
        <p:txBody>
          <a:bodyPr vert="horz" wrap="square" lIns="0" tIns="12065" rIns="0" bIns="0" rtlCol="0">
            <a:spAutoFit/>
          </a:bodyPr>
          <a:lstStyle/>
          <a:p>
            <a:r>
              <a:rPr lang="en-US" sz="2800" dirty="0">
                <a:latin typeface="Montserrat"/>
              </a:rPr>
              <a:t>1) Obtaining the list of neighborhoods of Toronto, Canada. </a:t>
            </a:r>
          </a:p>
          <a:p>
            <a:r>
              <a:rPr lang="en-US" sz="2800" dirty="0">
                <a:latin typeface="Montserrat"/>
              </a:rPr>
              <a:t>From: “https://en.wikipedia.org/wiki/</a:t>
            </a:r>
            <a:r>
              <a:rPr lang="en-US" sz="2800" dirty="0" err="1">
                <a:latin typeface="Montserrat"/>
              </a:rPr>
              <a:t>List_of_postal_codes_of_Canada:_M</a:t>
            </a:r>
            <a:r>
              <a:rPr lang="en-US" sz="2800" dirty="0">
                <a:latin typeface="Montserrat"/>
              </a:rPr>
              <a:t>”.</a:t>
            </a:r>
          </a:p>
          <a:p>
            <a:endParaRPr lang="en-US" sz="2800" dirty="0">
              <a:latin typeface="Montserrat"/>
            </a:endParaRPr>
          </a:p>
          <a:p>
            <a:r>
              <a:rPr lang="en-US" sz="2800" dirty="0">
                <a:latin typeface="Montserrat"/>
              </a:rPr>
              <a:t>2) Web scraping with pandas, in order to obtain tabular data from the web page and create a </a:t>
            </a:r>
            <a:r>
              <a:rPr lang="en-US" sz="2800" dirty="0" err="1">
                <a:latin typeface="Montserrat"/>
              </a:rPr>
              <a:t>dataframe</a:t>
            </a:r>
            <a:r>
              <a:rPr lang="en-US" sz="2800" dirty="0">
                <a:latin typeface="Montserrat"/>
              </a:rPr>
              <a:t>.</a:t>
            </a:r>
          </a:p>
          <a:p>
            <a:endParaRPr lang="en-US" sz="2800" dirty="0">
              <a:latin typeface="Montserrat"/>
            </a:endParaRPr>
          </a:p>
          <a:p>
            <a:r>
              <a:rPr lang="en-US" sz="2800" dirty="0">
                <a:latin typeface="Montserrat"/>
              </a:rPr>
              <a:t>3) Adding the coordinates of each neighborhood to the list of names and postal codes, with Foursquare.</a:t>
            </a:r>
          </a:p>
          <a:p>
            <a:endParaRPr lang="en-US" sz="2800" dirty="0">
              <a:latin typeface="Montserrat"/>
            </a:endParaRPr>
          </a:p>
          <a:p>
            <a:r>
              <a:rPr lang="en-US" sz="2800" dirty="0">
                <a:latin typeface="Montserrat"/>
              </a:rPr>
              <a:t>4) Visualizing on a map each neighborhood, correctly positioned with the related coordinates, using Folium package.</a:t>
            </a:r>
          </a:p>
          <a:p>
            <a:endParaRPr lang="en-US" sz="2800" dirty="0">
              <a:latin typeface="Montserrat"/>
            </a:endParaRPr>
          </a:p>
          <a:p>
            <a:r>
              <a:rPr lang="en-US" sz="2800" dirty="0">
                <a:latin typeface="Montserrat"/>
              </a:rPr>
              <a:t>5) Obtaining the list of top 100 venues within a 500 meters radius, in order to focus the attention on Italian restaurants. With Foursquare API I can also obtain name, category, latitude and longitude of every venue.</a:t>
            </a:r>
          </a:p>
          <a:p>
            <a:endParaRPr lang="en-US" sz="2800" dirty="0">
              <a:latin typeface="Montserrat"/>
            </a:endParaRPr>
          </a:p>
          <a:p>
            <a:r>
              <a:rPr lang="en-US" sz="2800" dirty="0">
                <a:latin typeface="Montserrat"/>
              </a:rPr>
              <a:t>6) Grouping by neighborhood, then clustering through k-means.</a:t>
            </a:r>
          </a:p>
          <a:p>
            <a:endParaRPr lang="en-US" sz="2800" dirty="0">
              <a:latin typeface="Montserrat"/>
            </a:endParaRPr>
          </a:p>
          <a:p>
            <a:r>
              <a:rPr lang="en-US" sz="2800" dirty="0">
                <a:latin typeface="Montserrat"/>
              </a:rPr>
              <a:t>7) Suggesting the most suitable location for a new Italian restaurant in Toronto, Canada.</a:t>
            </a:r>
          </a:p>
        </p:txBody>
      </p:sp>
    </p:spTree>
    <p:extLst>
      <p:ext uri="{BB962C8B-B14F-4D97-AF65-F5344CB8AC3E}">
        <p14:creationId xmlns:p14="http://schemas.microsoft.com/office/powerpoint/2010/main" val="3666701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Picture 72" descr="A close up of a sign&#10;&#10;Description automatically generated">
            <a:extLst>
              <a:ext uri="{FF2B5EF4-FFF2-40B4-BE49-F238E27FC236}">
                <a16:creationId xmlns:a16="http://schemas.microsoft.com/office/drawing/2014/main" id="{3B3F10BB-CBA6-5A40-9EED-176C65DDC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4" name="object 4"/>
          <p:cNvSpPr txBox="1">
            <a:spLocks noGrp="1"/>
          </p:cNvSpPr>
          <p:nvPr>
            <p:ph type="title"/>
          </p:nvPr>
        </p:nvSpPr>
        <p:spPr>
          <a:xfrm>
            <a:off x="1005829" y="901650"/>
            <a:ext cx="5879419" cy="925253"/>
          </a:xfrm>
          <a:prstGeom prst="rect">
            <a:avLst/>
          </a:prstGeom>
        </p:spPr>
        <p:txBody>
          <a:bodyPr vert="horz" wrap="square" lIns="0" tIns="17145" rIns="0" bIns="0" rtlCol="0">
            <a:spAutoFit/>
          </a:bodyPr>
          <a:lstStyle/>
          <a:p>
            <a:pPr marL="12700">
              <a:lnSpc>
                <a:spcPct val="100000"/>
              </a:lnSpc>
              <a:spcBef>
                <a:spcPts val="135"/>
              </a:spcBef>
            </a:pPr>
            <a:r>
              <a:rPr lang="en-US" sz="5900" b="1" spc="20" dirty="0">
                <a:latin typeface="Montserrat-ExtraBold"/>
                <a:cs typeface="Montserrat-ExtraBold"/>
              </a:rPr>
              <a:t>RESULTS</a:t>
            </a:r>
            <a:endParaRPr sz="5900" dirty="0">
              <a:latin typeface="Montserrat-ExtraBold"/>
              <a:cs typeface="Montserrat-ExtraBold"/>
            </a:endParaRPr>
          </a:p>
        </p:txBody>
      </p:sp>
      <p:sp>
        <p:nvSpPr>
          <p:cNvPr id="6" name="object 6"/>
          <p:cNvSpPr/>
          <p:nvPr/>
        </p:nvSpPr>
        <p:spPr>
          <a:xfrm>
            <a:off x="-2" y="2951002"/>
            <a:ext cx="20104100" cy="4161154"/>
          </a:xfrm>
          <a:custGeom>
            <a:avLst/>
            <a:gdLst/>
            <a:ahLst/>
            <a:cxnLst/>
            <a:rect l="l" t="t" r="r" b="b"/>
            <a:pathLst>
              <a:path w="20104100" h="4161154">
                <a:moveTo>
                  <a:pt x="0" y="1107171"/>
                </a:moveTo>
                <a:lnTo>
                  <a:pt x="193050" y="1045238"/>
                </a:lnTo>
                <a:lnTo>
                  <a:pt x="363317" y="992280"/>
                </a:lnTo>
                <a:lnTo>
                  <a:pt x="534155" y="940627"/>
                </a:lnTo>
                <a:lnTo>
                  <a:pt x="705558" y="890287"/>
                </a:lnTo>
                <a:lnTo>
                  <a:pt x="877521" y="841263"/>
                </a:lnTo>
                <a:lnTo>
                  <a:pt x="1050037" y="793563"/>
                </a:lnTo>
                <a:lnTo>
                  <a:pt x="1223102" y="747192"/>
                </a:lnTo>
                <a:lnTo>
                  <a:pt x="1396708" y="702156"/>
                </a:lnTo>
                <a:lnTo>
                  <a:pt x="1570850" y="658461"/>
                </a:lnTo>
                <a:lnTo>
                  <a:pt x="1745523" y="616113"/>
                </a:lnTo>
                <a:lnTo>
                  <a:pt x="1920720" y="575117"/>
                </a:lnTo>
                <a:lnTo>
                  <a:pt x="2096435" y="535479"/>
                </a:lnTo>
                <a:lnTo>
                  <a:pt x="2272664" y="497205"/>
                </a:lnTo>
                <a:lnTo>
                  <a:pt x="2449399" y="460301"/>
                </a:lnTo>
                <a:lnTo>
                  <a:pt x="2626636" y="424774"/>
                </a:lnTo>
                <a:lnTo>
                  <a:pt x="2804368" y="390627"/>
                </a:lnTo>
                <a:lnTo>
                  <a:pt x="2982589" y="357868"/>
                </a:lnTo>
                <a:lnTo>
                  <a:pt x="3161294" y="326503"/>
                </a:lnTo>
                <a:lnTo>
                  <a:pt x="3340477" y="296536"/>
                </a:lnTo>
                <a:lnTo>
                  <a:pt x="3520132" y="267975"/>
                </a:lnTo>
                <a:lnTo>
                  <a:pt x="3700253" y="240824"/>
                </a:lnTo>
                <a:lnTo>
                  <a:pt x="3880834" y="215090"/>
                </a:lnTo>
                <a:lnTo>
                  <a:pt x="4061870" y="190778"/>
                </a:lnTo>
                <a:lnTo>
                  <a:pt x="4243355" y="167895"/>
                </a:lnTo>
                <a:lnTo>
                  <a:pt x="4425282" y="146445"/>
                </a:lnTo>
                <a:lnTo>
                  <a:pt x="4607647" y="126436"/>
                </a:lnTo>
                <a:lnTo>
                  <a:pt x="4790442" y="107872"/>
                </a:lnTo>
                <a:lnTo>
                  <a:pt x="4973663" y="90760"/>
                </a:lnTo>
                <a:lnTo>
                  <a:pt x="5157304" y="75106"/>
                </a:lnTo>
                <a:lnTo>
                  <a:pt x="5341358" y="60914"/>
                </a:lnTo>
                <a:lnTo>
                  <a:pt x="5525820" y="48192"/>
                </a:lnTo>
                <a:lnTo>
                  <a:pt x="5710684" y="36944"/>
                </a:lnTo>
                <a:lnTo>
                  <a:pt x="5895944" y="27178"/>
                </a:lnTo>
                <a:lnTo>
                  <a:pt x="6081595" y="18897"/>
                </a:lnTo>
                <a:lnTo>
                  <a:pt x="6267630" y="12110"/>
                </a:lnTo>
                <a:lnTo>
                  <a:pt x="6454044" y="6820"/>
                </a:lnTo>
                <a:lnTo>
                  <a:pt x="6640830" y="3035"/>
                </a:lnTo>
                <a:lnTo>
                  <a:pt x="6827984" y="759"/>
                </a:lnTo>
                <a:lnTo>
                  <a:pt x="7015499" y="0"/>
                </a:lnTo>
                <a:lnTo>
                  <a:pt x="7203014" y="759"/>
                </a:lnTo>
                <a:lnTo>
                  <a:pt x="7390168" y="3035"/>
                </a:lnTo>
                <a:lnTo>
                  <a:pt x="7576954" y="6820"/>
                </a:lnTo>
                <a:lnTo>
                  <a:pt x="7763368" y="12110"/>
                </a:lnTo>
                <a:lnTo>
                  <a:pt x="7949403" y="18897"/>
                </a:lnTo>
                <a:lnTo>
                  <a:pt x="8135054" y="27178"/>
                </a:lnTo>
                <a:lnTo>
                  <a:pt x="8320314" y="36944"/>
                </a:lnTo>
                <a:lnTo>
                  <a:pt x="8505178" y="48192"/>
                </a:lnTo>
                <a:lnTo>
                  <a:pt x="8689640" y="60914"/>
                </a:lnTo>
                <a:lnTo>
                  <a:pt x="8873694" y="75106"/>
                </a:lnTo>
                <a:lnTo>
                  <a:pt x="9057335" y="90760"/>
                </a:lnTo>
                <a:lnTo>
                  <a:pt x="9240556" y="107872"/>
                </a:lnTo>
                <a:lnTo>
                  <a:pt x="9423351" y="126436"/>
                </a:lnTo>
                <a:lnTo>
                  <a:pt x="9605716" y="146445"/>
                </a:lnTo>
                <a:lnTo>
                  <a:pt x="9787643" y="167895"/>
                </a:lnTo>
                <a:lnTo>
                  <a:pt x="9969128" y="190778"/>
                </a:lnTo>
                <a:lnTo>
                  <a:pt x="10150164" y="215090"/>
                </a:lnTo>
                <a:lnTo>
                  <a:pt x="10330745" y="240824"/>
                </a:lnTo>
                <a:lnTo>
                  <a:pt x="10510866" y="267975"/>
                </a:lnTo>
                <a:lnTo>
                  <a:pt x="10690521" y="296536"/>
                </a:lnTo>
                <a:lnTo>
                  <a:pt x="10869704" y="326503"/>
                </a:lnTo>
                <a:lnTo>
                  <a:pt x="11048409" y="357868"/>
                </a:lnTo>
                <a:lnTo>
                  <a:pt x="11226630" y="390627"/>
                </a:lnTo>
                <a:lnTo>
                  <a:pt x="11404362" y="424774"/>
                </a:lnTo>
                <a:lnTo>
                  <a:pt x="11581599" y="460301"/>
                </a:lnTo>
                <a:lnTo>
                  <a:pt x="11758334" y="497205"/>
                </a:lnTo>
                <a:lnTo>
                  <a:pt x="11934562" y="535479"/>
                </a:lnTo>
                <a:lnTo>
                  <a:pt x="12110278" y="575117"/>
                </a:lnTo>
                <a:lnTo>
                  <a:pt x="12285475" y="616113"/>
                </a:lnTo>
                <a:lnTo>
                  <a:pt x="12460148" y="658461"/>
                </a:lnTo>
                <a:lnTo>
                  <a:pt x="12634290" y="702156"/>
                </a:lnTo>
                <a:lnTo>
                  <a:pt x="12807896" y="747192"/>
                </a:lnTo>
                <a:lnTo>
                  <a:pt x="12980960" y="793563"/>
                </a:lnTo>
                <a:lnTo>
                  <a:pt x="13153476" y="841263"/>
                </a:lnTo>
                <a:lnTo>
                  <a:pt x="13325439" y="890287"/>
                </a:lnTo>
                <a:lnTo>
                  <a:pt x="13496842" y="940627"/>
                </a:lnTo>
                <a:lnTo>
                  <a:pt x="13667680" y="992280"/>
                </a:lnTo>
                <a:lnTo>
                  <a:pt x="13837947" y="1045238"/>
                </a:lnTo>
                <a:lnTo>
                  <a:pt x="14007637" y="1099496"/>
                </a:lnTo>
                <a:lnTo>
                  <a:pt x="14176744" y="1155049"/>
                </a:lnTo>
                <a:lnTo>
                  <a:pt x="14345262" y="1211890"/>
                </a:lnTo>
                <a:lnTo>
                  <a:pt x="14513186" y="1270013"/>
                </a:lnTo>
                <a:lnTo>
                  <a:pt x="14680510" y="1329413"/>
                </a:lnTo>
                <a:lnTo>
                  <a:pt x="14847228" y="1390084"/>
                </a:lnTo>
                <a:lnTo>
                  <a:pt x="15013333" y="1452019"/>
                </a:lnTo>
                <a:lnTo>
                  <a:pt x="15178821" y="1515214"/>
                </a:lnTo>
                <a:lnTo>
                  <a:pt x="15343685" y="1579662"/>
                </a:lnTo>
                <a:lnTo>
                  <a:pt x="15507920" y="1645358"/>
                </a:lnTo>
                <a:lnTo>
                  <a:pt x="15671520" y="1712296"/>
                </a:lnTo>
                <a:lnTo>
                  <a:pt x="15834478" y="1780469"/>
                </a:lnTo>
                <a:lnTo>
                  <a:pt x="15996790" y="1849872"/>
                </a:lnTo>
                <a:lnTo>
                  <a:pt x="16158449" y="1920500"/>
                </a:lnTo>
                <a:lnTo>
                  <a:pt x="16319449" y="1992345"/>
                </a:lnTo>
                <a:lnTo>
                  <a:pt x="16479785" y="2065404"/>
                </a:lnTo>
                <a:lnTo>
                  <a:pt x="16639451" y="2139669"/>
                </a:lnTo>
                <a:lnTo>
                  <a:pt x="16798440" y="2215135"/>
                </a:lnTo>
                <a:lnTo>
                  <a:pt x="16956748" y="2291796"/>
                </a:lnTo>
                <a:lnTo>
                  <a:pt x="17114368" y="2369646"/>
                </a:lnTo>
                <a:lnTo>
                  <a:pt x="17271294" y="2448679"/>
                </a:lnTo>
                <a:lnTo>
                  <a:pt x="17427521" y="2528890"/>
                </a:lnTo>
                <a:lnTo>
                  <a:pt x="17583042" y="2610273"/>
                </a:lnTo>
                <a:lnTo>
                  <a:pt x="17737853" y="2692821"/>
                </a:lnTo>
                <a:lnTo>
                  <a:pt x="17891947" y="2776530"/>
                </a:lnTo>
                <a:lnTo>
                  <a:pt x="18045318" y="2861393"/>
                </a:lnTo>
                <a:lnTo>
                  <a:pt x="18197960" y="2947404"/>
                </a:lnTo>
                <a:lnTo>
                  <a:pt x="18349868" y="3034558"/>
                </a:lnTo>
                <a:lnTo>
                  <a:pt x="18501036" y="3122848"/>
                </a:lnTo>
                <a:lnTo>
                  <a:pt x="18651458" y="3212270"/>
                </a:lnTo>
                <a:lnTo>
                  <a:pt x="18801128" y="3302816"/>
                </a:lnTo>
                <a:lnTo>
                  <a:pt x="18950040" y="3394482"/>
                </a:lnTo>
                <a:lnTo>
                  <a:pt x="19098188" y="3487261"/>
                </a:lnTo>
                <a:lnTo>
                  <a:pt x="19245568" y="3581147"/>
                </a:lnTo>
                <a:lnTo>
                  <a:pt x="19392172" y="3676136"/>
                </a:lnTo>
                <a:lnTo>
                  <a:pt x="19537995" y="3772220"/>
                </a:lnTo>
                <a:lnTo>
                  <a:pt x="19683031" y="3869394"/>
                </a:lnTo>
                <a:lnTo>
                  <a:pt x="19827274" y="3967653"/>
                </a:lnTo>
                <a:lnTo>
                  <a:pt x="19970719" y="4066990"/>
                </a:lnTo>
                <a:lnTo>
                  <a:pt x="20104099" y="4160880"/>
                </a:lnTo>
              </a:path>
            </a:pathLst>
          </a:custGeom>
          <a:ln w="104708">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object 7"/>
          <p:cNvSpPr txBox="1"/>
          <p:nvPr/>
        </p:nvSpPr>
        <p:spPr>
          <a:xfrm>
            <a:off x="1086483" y="2222136"/>
            <a:ext cx="17931130" cy="443070"/>
          </a:xfrm>
          <a:prstGeom prst="rect">
            <a:avLst/>
          </a:prstGeom>
        </p:spPr>
        <p:txBody>
          <a:bodyPr vert="horz" wrap="square" lIns="0" tIns="12065" rIns="0" bIns="0" rtlCol="0">
            <a:spAutoFit/>
          </a:bodyPr>
          <a:lstStyle/>
          <a:p>
            <a:r>
              <a:rPr lang="en-US" sz="2800" dirty="0">
                <a:solidFill>
                  <a:schemeClr val="bg1"/>
                </a:solidFill>
              </a:rPr>
              <a:t>Here below a picture that shows the map of Toronto and the main areas where other Italian restaurants are located.</a:t>
            </a:r>
          </a:p>
        </p:txBody>
      </p:sp>
      <p:pic>
        <p:nvPicPr>
          <p:cNvPr id="8" name="Picture 7">
            <a:extLst>
              <a:ext uri="{FF2B5EF4-FFF2-40B4-BE49-F238E27FC236}">
                <a16:creationId xmlns:a16="http://schemas.microsoft.com/office/drawing/2014/main" id="{5E18F58C-68BC-4374-BA69-C1C4E3898C67}"/>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79550" y="3060440"/>
            <a:ext cx="17373600" cy="8004436"/>
          </a:xfrm>
          <a:prstGeom prst="rect">
            <a:avLst/>
          </a:prstGeom>
          <a:noFill/>
          <a:ln>
            <a:noFill/>
          </a:ln>
        </p:spPr>
      </p:pic>
      <p:sp>
        <p:nvSpPr>
          <p:cNvPr id="2" name="Rectangle 1">
            <a:extLst>
              <a:ext uri="{FF2B5EF4-FFF2-40B4-BE49-F238E27FC236}">
                <a16:creationId xmlns:a16="http://schemas.microsoft.com/office/drawing/2014/main" id="{BD740EFA-7A59-42EE-A880-B2AEA0466A81}"/>
              </a:ext>
            </a:extLst>
          </p:cNvPr>
          <p:cNvSpPr/>
          <p:nvPr/>
        </p:nvSpPr>
        <p:spPr>
          <a:xfrm>
            <a:off x="1746250" y="3521075"/>
            <a:ext cx="3352800" cy="4114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EEFC72A-9AFA-4F75-8E2C-3CF020871237}"/>
              </a:ext>
            </a:extLst>
          </p:cNvPr>
          <p:cNvSpPr txBox="1"/>
          <p:nvPr/>
        </p:nvSpPr>
        <p:spPr>
          <a:xfrm>
            <a:off x="1974850" y="3789305"/>
            <a:ext cx="2819400" cy="3416320"/>
          </a:xfrm>
          <a:prstGeom prst="rect">
            <a:avLst/>
          </a:prstGeom>
          <a:noFill/>
        </p:spPr>
        <p:txBody>
          <a:bodyPr wrap="square" rtlCol="0">
            <a:spAutoFit/>
          </a:bodyPr>
          <a:lstStyle/>
          <a:p>
            <a:r>
              <a:rPr lang="en-US" sz="2400" b="1" dirty="0">
                <a:solidFill>
                  <a:schemeClr val="bg1"/>
                </a:solidFill>
              </a:rPr>
              <a:t>LEGENDA:</a:t>
            </a:r>
          </a:p>
          <a:p>
            <a:endParaRPr lang="en-US" sz="2400" b="1" dirty="0">
              <a:solidFill>
                <a:schemeClr val="bg1"/>
              </a:solidFill>
            </a:endParaRPr>
          </a:p>
          <a:p>
            <a:pPr marL="342900" indent="-342900">
              <a:buFontTx/>
              <a:buChar char="-"/>
            </a:pPr>
            <a:r>
              <a:rPr lang="en-US" sz="2400" b="1" dirty="0">
                <a:solidFill>
                  <a:schemeClr val="bg1"/>
                </a:solidFill>
              </a:rPr>
              <a:t>BLACK OVALS = CLUSTER 1</a:t>
            </a:r>
          </a:p>
          <a:p>
            <a:pPr marL="342900" indent="-342900">
              <a:buFontTx/>
              <a:buChar char="-"/>
            </a:pPr>
            <a:r>
              <a:rPr lang="en-US" sz="2400" b="1" dirty="0">
                <a:solidFill>
                  <a:schemeClr val="bg1"/>
                </a:solidFill>
              </a:rPr>
              <a:t>GREEN RECTANGLES = CLUSTER 2 </a:t>
            </a:r>
          </a:p>
          <a:p>
            <a:pPr marL="342900" indent="-342900">
              <a:buFontTx/>
              <a:buChar char="-"/>
            </a:pPr>
            <a:r>
              <a:rPr lang="en-US" sz="2400" b="1" dirty="0">
                <a:solidFill>
                  <a:schemeClr val="bg1"/>
                </a:solidFill>
              </a:rPr>
              <a:t>RED TRIANGLES = CLUSTER 4</a:t>
            </a:r>
          </a:p>
        </p:txBody>
      </p:sp>
    </p:spTree>
    <p:extLst>
      <p:ext uri="{BB962C8B-B14F-4D97-AF65-F5344CB8AC3E}">
        <p14:creationId xmlns:p14="http://schemas.microsoft.com/office/powerpoint/2010/main" val="2301233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Picture 72" descr="A close up of a sign&#10;&#10;Description automatically generated">
            <a:extLst>
              <a:ext uri="{FF2B5EF4-FFF2-40B4-BE49-F238E27FC236}">
                <a16:creationId xmlns:a16="http://schemas.microsoft.com/office/drawing/2014/main" id="{3B3F10BB-CBA6-5A40-9EED-176C65DDC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97"/>
            <a:ext cx="20104100" cy="11308556"/>
          </a:xfrm>
          <a:prstGeom prst="rect">
            <a:avLst/>
          </a:prstGeom>
        </p:spPr>
      </p:pic>
      <p:sp>
        <p:nvSpPr>
          <p:cNvPr id="4" name="object 4"/>
          <p:cNvSpPr txBox="1">
            <a:spLocks noGrp="1"/>
          </p:cNvSpPr>
          <p:nvPr>
            <p:ph type="title"/>
          </p:nvPr>
        </p:nvSpPr>
        <p:spPr>
          <a:xfrm>
            <a:off x="1005829" y="901650"/>
            <a:ext cx="5879419" cy="1833194"/>
          </a:xfrm>
          <a:prstGeom prst="rect">
            <a:avLst/>
          </a:prstGeom>
        </p:spPr>
        <p:txBody>
          <a:bodyPr vert="horz" wrap="square" lIns="0" tIns="17145" rIns="0" bIns="0" rtlCol="0">
            <a:spAutoFit/>
          </a:bodyPr>
          <a:lstStyle/>
          <a:p>
            <a:pPr marL="12700">
              <a:lnSpc>
                <a:spcPct val="100000"/>
              </a:lnSpc>
              <a:spcBef>
                <a:spcPts val="135"/>
              </a:spcBef>
            </a:pPr>
            <a:r>
              <a:rPr lang="en-US" sz="5900" b="1" spc="20" dirty="0">
                <a:latin typeface="Montserrat-ExtraBold"/>
                <a:cs typeface="Montserrat-ExtraBold"/>
              </a:rPr>
              <a:t>COMMENTS ON RESULTS</a:t>
            </a:r>
            <a:endParaRPr sz="5900" dirty="0">
              <a:latin typeface="Montserrat-ExtraBold"/>
              <a:cs typeface="Montserrat-ExtraBold"/>
            </a:endParaRPr>
          </a:p>
        </p:txBody>
      </p:sp>
      <p:sp>
        <p:nvSpPr>
          <p:cNvPr id="6" name="object 6"/>
          <p:cNvSpPr/>
          <p:nvPr/>
        </p:nvSpPr>
        <p:spPr>
          <a:xfrm>
            <a:off x="-2" y="2951002"/>
            <a:ext cx="20104100" cy="4161154"/>
          </a:xfrm>
          <a:custGeom>
            <a:avLst/>
            <a:gdLst/>
            <a:ahLst/>
            <a:cxnLst/>
            <a:rect l="l" t="t" r="r" b="b"/>
            <a:pathLst>
              <a:path w="20104100" h="4161154">
                <a:moveTo>
                  <a:pt x="0" y="1107171"/>
                </a:moveTo>
                <a:lnTo>
                  <a:pt x="193050" y="1045238"/>
                </a:lnTo>
                <a:lnTo>
                  <a:pt x="363317" y="992280"/>
                </a:lnTo>
                <a:lnTo>
                  <a:pt x="534155" y="940627"/>
                </a:lnTo>
                <a:lnTo>
                  <a:pt x="705558" y="890287"/>
                </a:lnTo>
                <a:lnTo>
                  <a:pt x="877521" y="841263"/>
                </a:lnTo>
                <a:lnTo>
                  <a:pt x="1050037" y="793563"/>
                </a:lnTo>
                <a:lnTo>
                  <a:pt x="1223102" y="747192"/>
                </a:lnTo>
                <a:lnTo>
                  <a:pt x="1396708" y="702156"/>
                </a:lnTo>
                <a:lnTo>
                  <a:pt x="1570850" y="658461"/>
                </a:lnTo>
                <a:lnTo>
                  <a:pt x="1745523" y="616113"/>
                </a:lnTo>
                <a:lnTo>
                  <a:pt x="1920720" y="575117"/>
                </a:lnTo>
                <a:lnTo>
                  <a:pt x="2096435" y="535479"/>
                </a:lnTo>
                <a:lnTo>
                  <a:pt x="2272664" y="497205"/>
                </a:lnTo>
                <a:lnTo>
                  <a:pt x="2449399" y="460301"/>
                </a:lnTo>
                <a:lnTo>
                  <a:pt x="2626636" y="424774"/>
                </a:lnTo>
                <a:lnTo>
                  <a:pt x="2804368" y="390627"/>
                </a:lnTo>
                <a:lnTo>
                  <a:pt x="2982589" y="357868"/>
                </a:lnTo>
                <a:lnTo>
                  <a:pt x="3161294" y="326503"/>
                </a:lnTo>
                <a:lnTo>
                  <a:pt x="3340477" y="296536"/>
                </a:lnTo>
                <a:lnTo>
                  <a:pt x="3520132" y="267975"/>
                </a:lnTo>
                <a:lnTo>
                  <a:pt x="3700253" y="240824"/>
                </a:lnTo>
                <a:lnTo>
                  <a:pt x="3880834" y="215090"/>
                </a:lnTo>
                <a:lnTo>
                  <a:pt x="4061870" y="190778"/>
                </a:lnTo>
                <a:lnTo>
                  <a:pt x="4243355" y="167895"/>
                </a:lnTo>
                <a:lnTo>
                  <a:pt x="4425282" y="146445"/>
                </a:lnTo>
                <a:lnTo>
                  <a:pt x="4607647" y="126436"/>
                </a:lnTo>
                <a:lnTo>
                  <a:pt x="4790442" y="107872"/>
                </a:lnTo>
                <a:lnTo>
                  <a:pt x="4973663" y="90760"/>
                </a:lnTo>
                <a:lnTo>
                  <a:pt x="5157304" y="75106"/>
                </a:lnTo>
                <a:lnTo>
                  <a:pt x="5341358" y="60914"/>
                </a:lnTo>
                <a:lnTo>
                  <a:pt x="5525820" y="48192"/>
                </a:lnTo>
                <a:lnTo>
                  <a:pt x="5710684" y="36944"/>
                </a:lnTo>
                <a:lnTo>
                  <a:pt x="5895944" y="27178"/>
                </a:lnTo>
                <a:lnTo>
                  <a:pt x="6081595" y="18897"/>
                </a:lnTo>
                <a:lnTo>
                  <a:pt x="6267630" y="12110"/>
                </a:lnTo>
                <a:lnTo>
                  <a:pt x="6454044" y="6820"/>
                </a:lnTo>
                <a:lnTo>
                  <a:pt x="6640830" y="3035"/>
                </a:lnTo>
                <a:lnTo>
                  <a:pt x="6827984" y="759"/>
                </a:lnTo>
                <a:lnTo>
                  <a:pt x="7015499" y="0"/>
                </a:lnTo>
                <a:lnTo>
                  <a:pt x="7203014" y="759"/>
                </a:lnTo>
                <a:lnTo>
                  <a:pt x="7390168" y="3035"/>
                </a:lnTo>
                <a:lnTo>
                  <a:pt x="7576954" y="6820"/>
                </a:lnTo>
                <a:lnTo>
                  <a:pt x="7763368" y="12110"/>
                </a:lnTo>
                <a:lnTo>
                  <a:pt x="7949403" y="18897"/>
                </a:lnTo>
                <a:lnTo>
                  <a:pt x="8135054" y="27178"/>
                </a:lnTo>
                <a:lnTo>
                  <a:pt x="8320314" y="36944"/>
                </a:lnTo>
                <a:lnTo>
                  <a:pt x="8505178" y="48192"/>
                </a:lnTo>
                <a:lnTo>
                  <a:pt x="8689640" y="60914"/>
                </a:lnTo>
                <a:lnTo>
                  <a:pt x="8873694" y="75106"/>
                </a:lnTo>
                <a:lnTo>
                  <a:pt x="9057335" y="90760"/>
                </a:lnTo>
                <a:lnTo>
                  <a:pt x="9240556" y="107872"/>
                </a:lnTo>
                <a:lnTo>
                  <a:pt x="9423351" y="126436"/>
                </a:lnTo>
                <a:lnTo>
                  <a:pt x="9605716" y="146445"/>
                </a:lnTo>
                <a:lnTo>
                  <a:pt x="9787643" y="167895"/>
                </a:lnTo>
                <a:lnTo>
                  <a:pt x="9969128" y="190778"/>
                </a:lnTo>
                <a:lnTo>
                  <a:pt x="10150164" y="215090"/>
                </a:lnTo>
                <a:lnTo>
                  <a:pt x="10330745" y="240824"/>
                </a:lnTo>
                <a:lnTo>
                  <a:pt x="10510866" y="267975"/>
                </a:lnTo>
                <a:lnTo>
                  <a:pt x="10690521" y="296536"/>
                </a:lnTo>
                <a:lnTo>
                  <a:pt x="10869704" y="326503"/>
                </a:lnTo>
                <a:lnTo>
                  <a:pt x="11048409" y="357868"/>
                </a:lnTo>
                <a:lnTo>
                  <a:pt x="11226630" y="390627"/>
                </a:lnTo>
                <a:lnTo>
                  <a:pt x="11404362" y="424774"/>
                </a:lnTo>
                <a:lnTo>
                  <a:pt x="11581599" y="460301"/>
                </a:lnTo>
                <a:lnTo>
                  <a:pt x="11758334" y="497205"/>
                </a:lnTo>
                <a:lnTo>
                  <a:pt x="11934562" y="535479"/>
                </a:lnTo>
                <a:lnTo>
                  <a:pt x="12110278" y="575117"/>
                </a:lnTo>
                <a:lnTo>
                  <a:pt x="12285475" y="616113"/>
                </a:lnTo>
                <a:lnTo>
                  <a:pt x="12460148" y="658461"/>
                </a:lnTo>
                <a:lnTo>
                  <a:pt x="12634290" y="702156"/>
                </a:lnTo>
                <a:lnTo>
                  <a:pt x="12807896" y="747192"/>
                </a:lnTo>
                <a:lnTo>
                  <a:pt x="12980960" y="793563"/>
                </a:lnTo>
                <a:lnTo>
                  <a:pt x="13153476" y="841263"/>
                </a:lnTo>
                <a:lnTo>
                  <a:pt x="13325439" y="890287"/>
                </a:lnTo>
                <a:lnTo>
                  <a:pt x="13496842" y="940627"/>
                </a:lnTo>
                <a:lnTo>
                  <a:pt x="13667680" y="992280"/>
                </a:lnTo>
                <a:lnTo>
                  <a:pt x="13837947" y="1045238"/>
                </a:lnTo>
                <a:lnTo>
                  <a:pt x="14007637" y="1099496"/>
                </a:lnTo>
                <a:lnTo>
                  <a:pt x="14176744" y="1155049"/>
                </a:lnTo>
                <a:lnTo>
                  <a:pt x="14345262" y="1211890"/>
                </a:lnTo>
                <a:lnTo>
                  <a:pt x="14513186" y="1270013"/>
                </a:lnTo>
                <a:lnTo>
                  <a:pt x="14680510" y="1329413"/>
                </a:lnTo>
                <a:lnTo>
                  <a:pt x="14847228" y="1390084"/>
                </a:lnTo>
                <a:lnTo>
                  <a:pt x="15013333" y="1452019"/>
                </a:lnTo>
                <a:lnTo>
                  <a:pt x="15178821" y="1515214"/>
                </a:lnTo>
                <a:lnTo>
                  <a:pt x="15343685" y="1579662"/>
                </a:lnTo>
                <a:lnTo>
                  <a:pt x="15507920" y="1645358"/>
                </a:lnTo>
                <a:lnTo>
                  <a:pt x="15671520" y="1712296"/>
                </a:lnTo>
                <a:lnTo>
                  <a:pt x="15834478" y="1780469"/>
                </a:lnTo>
                <a:lnTo>
                  <a:pt x="15996790" y="1849872"/>
                </a:lnTo>
                <a:lnTo>
                  <a:pt x="16158449" y="1920500"/>
                </a:lnTo>
                <a:lnTo>
                  <a:pt x="16319449" y="1992345"/>
                </a:lnTo>
                <a:lnTo>
                  <a:pt x="16479785" y="2065404"/>
                </a:lnTo>
                <a:lnTo>
                  <a:pt x="16639451" y="2139669"/>
                </a:lnTo>
                <a:lnTo>
                  <a:pt x="16798440" y="2215135"/>
                </a:lnTo>
                <a:lnTo>
                  <a:pt x="16956748" y="2291796"/>
                </a:lnTo>
                <a:lnTo>
                  <a:pt x="17114368" y="2369646"/>
                </a:lnTo>
                <a:lnTo>
                  <a:pt x="17271294" y="2448679"/>
                </a:lnTo>
                <a:lnTo>
                  <a:pt x="17427521" y="2528890"/>
                </a:lnTo>
                <a:lnTo>
                  <a:pt x="17583042" y="2610273"/>
                </a:lnTo>
                <a:lnTo>
                  <a:pt x="17737853" y="2692821"/>
                </a:lnTo>
                <a:lnTo>
                  <a:pt x="17891947" y="2776530"/>
                </a:lnTo>
                <a:lnTo>
                  <a:pt x="18045318" y="2861393"/>
                </a:lnTo>
                <a:lnTo>
                  <a:pt x="18197960" y="2947404"/>
                </a:lnTo>
                <a:lnTo>
                  <a:pt x="18349868" y="3034558"/>
                </a:lnTo>
                <a:lnTo>
                  <a:pt x="18501036" y="3122848"/>
                </a:lnTo>
                <a:lnTo>
                  <a:pt x="18651458" y="3212270"/>
                </a:lnTo>
                <a:lnTo>
                  <a:pt x="18801128" y="3302816"/>
                </a:lnTo>
                <a:lnTo>
                  <a:pt x="18950040" y="3394482"/>
                </a:lnTo>
                <a:lnTo>
                  <a:pt x="19098188" y="3487261"/>
                </a:lnTo>
                <a:lnTo>
                  <a:pt x="19245568" y="3581147"/>
                </a:lnTo>
                <a:lnTo>
                  <a:pt x="19392172" y="3676136"/>
                </a:lnTo>
                <a:lnTo>
                  <a:pt x="19537995" y="3772220"/>
                </a:lnTo>
                <a:lnTo>
                  <a:pt x="19683031" y="3869394"/>
                </a:lnTo>
                <a:lnTo>
                  <a:pt x="19827274" y="3967653"/>
                </a:lnTo>
                <a:lnTo>
                  <a:pt x="19970719" y="4066990"/>
                </a:lnTo>
                <a:lnTo>
                  <a:pt x="20104099" y="4160880"/>
                </a:lnTo>
              </a:path>
            </a:pathLst>
          </a:custGeom>
          <a:ln w="104708">
            <a:solidFill>
              <a:srgbClr val="FFFFFF"/>
            </a:solidFill>
          </a:ln>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a:ea typeface="+mn-ea"/>
              <a:cs typeface="+mn-cs"/>
            </a:endParaRPr>
          </a:p>
        </p:txBody>
      </p:sp>
      <p:sp>
        <p:nvSpPr>
          <p:cNvPr id="7" name="object 7"/>
          <p:cNvSpPr txBox="1"/>
          <p:nvPr/>
        </p:nvSpPr>
        <p:spPr>
          <a:xfrm>
            <a:off x="1005829" y="5197475"/>
            <a:ext cx="17931130" cy="4074833"/>
          </a:xfrm>
          <a:prstGeom prst="rect">
            <a:avLst/>
          </a:prstGeom>
        </p:spPr>
        <p:txBody>
          <a:bodyPr vert="horz" wrap="square" lIns="0" tIns="12065" rIns="0" bIns="0" rtlCol="0">
            <a:spAutoFit/>
          </a:bodyPr>
          <a:lstStyle/>
          <a:p>
            <a:r>
              <a:rPr lang="en-US" sz="4400" dirty="0"/>
              <a:t>Through k-means clustering I divided Toronto into 5 clusters.</a:t>
            </a:r>
          </a:p>
          <a:p>
            <a:endParaRPr lang="en-US" sz="4400" dirty="0"/>
          </a:p>
          <a:p>
            <a:r>
              <a:rPr lang="en-US" sz="4400" dirty="0"/>
              <a:t>However, I only highlighted cluster 1,2 and 4, being the more relevant ones. </a:t>
            </a:r>
          </a:p>
          <a:p>
            <a:endParaRPr lang="en-US" sz="4400" dirty="0"/>
          </a:p>
          <a:p>
            <a:r>
              <a:rPr lang="en-US" sz="4400" dirty="0"/>
              <a:t>In order of relevance we have cluster 2, then cluster 4, and finally cluster 1. Cluster 0 had no Italian restaurants, and cluster 3 was the 4</a:t>
            </a:r>
            <a:r>
              <a:rPr lang="en-US" sz="4400" baseline="30000" dirty="0"/>
              <a:t>th</a:t>
            </a:r>
            <a:r>
              <a:rPr lang="en-US" sz="4400" dirty="0"/>
              <a:t> more relevant.</a:t>
            </a:r>
          </a:p>
        </p:txBody>
      </p:sp>
    </p:spTree>
    <p:extLst>
      <p:ext uri="{BB962C8B-B14F-4D97-AF65-F5344CB8AC3E}">
        <p14:creationId xmlns:p14="http://schemas.microsoft.com/office/powerpoint/2010/main" val="29068181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EC1162"/>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232</TotalTime>
  <Words>899</Words>
  <Application>Microsoft Office PowerPoint</Application>
  <PresentationFormat>Custom</PresentationFormat>
  <Paragraphs>94</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Montserrat</vt:lpstr>
      <vt:lpstr>Montserrat-ExtraBold</vt:lpstr>
      <vt:lpstr>Calibri</vt:lpstr>
      <vt:lpstr>Impact</vt:lpstr>
      <vt:lpstr>Office Theme</vt:lpstr>
      <vt:lpstr>PowerPoint Presentation</vt:lpstr>
      <vt:lpstr>CONTENTS</vt:lpstr>
      <vt:lpstr>CONTENTS</vt:lpstr>
      <vt:lpstr>Furthermore, Italian cuisine is considered the most appreciated cuisine in the world and, as an Italian living abroad, I know that many times the authenticity of the food provided by Italian restaurants abroad is debatable. So, a new Italian restaurant opened under the supervision of an Italian might be a great recipe for success.  Through a quick search, I have found out that most of the Italian population of Toronto lives in Etobicoke Centre.  This Project will have to prove whether that location might be ideal, or if another location would be more suitable.</vt:lpstr>
      <vt:lpstr>PowerPoint Presentation</vt:lpstr>
      <vt:lpstr>DATA</vt:lpstr>
      <vt:lpstr>METHODOLOGY</vt:lpstr>
      <vt:lpstr>RESULTS</vt:lpstr>
      <vt:lpstr>COMMENTS ON RESULTS</vt:lpstr>
      <vt:lpstr>PowerPoint Presentation</vt:lpstr>
      <vt:lpstr>PowerPoint Presentation</vt:lpstr>
      <vt:lpstr>PowerPoint Presentation</vt:lpstr>
      <vt:lpstr>MANY THANKS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PHC PPT 2nd</dc:title>
  <dc:creator>Tommaso Colli</dc:creator>
  <cp:lastModifiedBy>Tommaso COLLI - PHC Advisory</cp:lastModifiedBy>
  <cp:revision>57</cp:revision>
  <dcterms:created xsi:type="dcterms:W3CDTF">2019-07-18T04:42:00Z</dcterms:created>
  <dcterms:modified xsi:type="dcterms:W3CDTF">2020-06-16T05:40:02Z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2019-07-18T00:00:00Z</vt:filetime>
  </property>
  <property fmtid="{D5CDD505-2E9C-101B-9397-08002B2CF9AE}" pid="3" name="Creator">
    <vt:lpwstr>Adobe Illustrator CC 23.0 (Macintosh)</vt:lpwstr>
  </property>
  <property fmtid="{D5CDD505-2E9C-101B-9397-08002B2CF9AE}" pid="4" name="LastSaved">
    <vt:filetime>2019-07-18T00:00:00Z</vt:filetime>
  </property>
</Properties>
</file>